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6" r:id="rId2"/>
    <p:sldId id="656" r:id="rId3"/>
    <p:sldId id="648" r:id="rId4"/>
    <p:sldId id="651" r:id="rId5"/>
    <p:sldId id="634" r:id="rId6"/>
    <p:sldId id="608" r:id="rId7"/>
    <p:sldId id="619" r:id="rId8"/>
    <p:sldId id="621" r:id="rId9"/>
    <p:sldId id="624" r:id="rId10"/>
    <p:sldId id="626" r:id="rId11"/>
    <p:sldId id="589" r:id="rId12"/>
    <p:sldId id="606" r:id="rId13"/>
    <p:sldId id="604" r:id="rId14"/>
    <p:sldId id="605" r:id="rId15"/>
    <p:sldId id="650" r:id="rId16"/>
    <p:sldId id="649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672" r:id="rId27"/>
    <p:sldId id="657" r:id="rId28"/>
    <p:sldId id="681" r:id="rId29"/>
    <p:sldId id="677" r:id="rId30"/>
    <p:sldId id="678" r:id="rId31"/>
    <p:sldId id="679" r:id="rId32"/>
    <p:sldId id="667" r:id="rId33"/>
    <p:sldId id="668" r:id="rId34"/>
    <p:sldId id="662" r:id="rId35"/>
    <p:sldId id="663" r:id="rId36"/>
    <p:sldId id="664" r:id="rId37"/>
    <p:sldId id="665" r:id="rId38"/>
    <p:sldId id="666" r:id="rId39"/>
    <p:sldId id="669" r:id="rId40"/>
    <p:sldId id="670" r:id="rId41"/>
    <p:sldId id="680" r:id="rId42"/>
    <p:sldId id="673" r:id="rId43"/>
    <p:sldId id="674" r:id="rId44"/>
    <p:sldId id="675" r:id="rId45"/>
    <p:sldId id="613" r:id="rId46"/>
    <p:sldId id="614" r:id="rId47"/>
    <p:sldId id="615" r:id="rId48"/>
    <p:sldId id="658" r:id="rId49"/>
    <p:sldId id="660" r:id="rId50"/>
    <p:sldId id="661" r:id="rId51"/>
    <p:sldId id="67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D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788"/>
  </p:normalViewPr>
  <p:slideViewPr>
    <p:cSldViewPr snapToGrid="0" snapToObjects="1">
      <p:cViewPr varScale="1">
        <p:scale>
          <a:sx n="131" d="100"/>
          <a:sy n="13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17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F55B-F172-AE47-B160-95AF2785EFD2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4F43-A9A0-9644-9BFB-2B4C17866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29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9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6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B1F7-0DE4-164D-A42A-8EC8C867BB2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97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4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3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6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1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589D0-4F46-7D4C-99D7-FB5A2371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39E202-E09B-1E40-8579-51C55AF90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80C7D-0156-0B40-A247-DA37F863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2F0DF-AE0F-3D4B-BF61-9DBFBFC7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3C446-B54F-C441-86AF-4E87847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639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BB8F-6F5A-D64A-B4BD-9C3BA1FE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D0EDDF-E80F-EC41-89E2-9797496E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97E2F-BC2D-924F-A233-F3EE9399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82423-1FF7-B847-AC2F-0E3BF70A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6A21F-F1AB-C848-80EA-A05673B9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02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541C33-0B21-1E4A-8139-92898CE62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0E304-74D8-4B43-B7A0-5C6917C0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7E9B-C4D4-3540-ABA8-5FC714E1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88EC9-3812-AF45-B33C-D7AF43A2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BD233-2C1B-CA40-86DE-3F6FBC2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73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25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CF0A0-162D-6845-99E3-F29C1C88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2B0C1-19F5-8A4E-A3E3-26245816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042BB-FF74-C34E-B53D-1C8B2E95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5687-8E5B-4B4B-AD85-343AA15D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8B7D8-1CA7-5F49-8BB4-EEA923D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0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0C3B-0F94-DA42-A745-2825FE3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81183-E60F-B643-BFCC-14CC3219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D1201-0BBE-8441-8A91-355C78A4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6B40-F9D6-F148-A20C-B9283AD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F151C-9565-DE4C-A6A4-5451EBD1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34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DFB7-6709-564A-ACA9-0B417DA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77284-67F0-2C41-B753-14C9B61A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5F229-1696-4548-A9B5-0D839D7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258B-6013-2647-9DEB-344E5035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44A-FA0F-A548-B2F3-B16B46B9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78543-E959-7848-BB19-146933F6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98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4D861-796A-6E42-974E-4589C358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B7FBF-63CD-CE44-B8E3-DD1A2140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50DC-89BE-964C-B633-224D13E3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6F1E58-513B-0E4E-867C-2DD755105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20BE41-0382-254E-8F7A-3FEAA3DAD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9B2014-8565-5147-AAE0-268A1FAA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A18F2-17E1-5E45-9EA6-D1B54D73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4CD81C-B044-8542-AEF5-49FE3EA1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4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6FC8-AB74-C745-BFF0-5A809C1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8D0745-C84F-F448-B762-63A7B695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5BDA2E-9741-5D4A-939B-D99EE618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70F1C-4BC1-144E-BDD4-8FAB5B58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4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66DBC-871F-9B46-8F3F-A8705B66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5C2428-ADCD-4E4D-BBA5-BEE625D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24FC3-78C5-2F43-A20C-E24564A2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7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A2F0-1219-B549-87C9-24DE4961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F2FB5-BCDD-1345-81E4-C75EDA99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C6EE7-C030-DE43-868E-5A06905C2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8FA0B-A630-4A4C-803F-506DFF2C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B5643-8E2E-5A4F-B753-83EF1EED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142C-F423-C34F-949C-49C7B308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59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19E1B-C91F-B847-93C2-1A3E8072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259D2-121F-AC4B-A065-1B3F72182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8B5FD-EDEC-1C43-A8A9-E199AF12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C739F-CB02-3341-A7D4-5D24039D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1FD1E-BCC6-6A4C-BA84-A7483A7A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13D34-BE81-CE4E-8622-0EA4C671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7A01D8-8430-E541-BA82-66180480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07B60-D02E-4140-A127-6505D6157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9D6E-7798-0546-AA67-CBE0BE2B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A8C05-837E-C540-902E-20DBBA59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1E6B7-8D67-B64D-B04E-D1CB5C0FE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82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87ABE1-36EA-7245-84B3-82A65DF625A8}"/>
              </a:ext>
            </a:extLst>
          </p:cNvPr>
          <p:cNvGrpSpPr/>
          <p:nvPr/>
        </p:nvGrpSpPr>
        <p:grpSpPr>
          <a:xfrm>
            <a:off x="3602182" y="-16626"/>
            <a:ext cx="4987636" cy="6916189"/>
            <a:chOff x="3873731" y="-16626"/>
            <a:chExt cx="4987636" cy="69161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6D5E76-DDB6-544B-8D61-56132059B7B6}"/>
                </a:ext>
              </a:extLst>
            </p:cNvPr>
            <p:cNvSpPr/>
            <p:nvPr/>
          </p:nvSpPr>
          <p:spPr>
            <a:xfrm>
              <a:off x="3873732" y="-16626"/>
              <a:ext cx="4987635" cy="6916189"/>
            </a:xfrm>
            <a:prstGeom prst="rect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9A3CC4-A99E-CB4E-A60A-03882E541C13}"/>
                </a:ext>
              </a:extLst>
            </p:cNvPr>
            <p:cNvSpPr/>
            <p:nvPr/>
          </p:nvSpPr>
          <p:spPr>
            <a:xfrm>
              <a:off x="4062497" y="182880"/>
              <a:ext cx="4590012" cy="670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각 삼각형[R] 16">
              <a:extLst>
                <a:ext uri="{FF2B5EF4-FFF2-40B4-BE49-F238E27FC236}">
                  <a16:creationId xmlns:a16="http://schemas.microsoft.com/office/drawing/2014/main" id="{D50F29F3-41A4-BD43-AFEA-8A11C21ECD30}"/>
                </a:ext>
              </a:extLst>
            </p:cNvPr>
            <p:cNvSpPr/>
            <p:nvPr/>
          </p:nvSpPr>
          <p:spPr>
            <a:xfrm>
              <a:off x="3873731" y="4937759"/>
              <a:ext cx="2493818" cy="1961804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3150BD96-A35C-9D47-BF58-F1ED4DB6FBEE}"/>
                </a:ext>
              </a:extLst>
            </p:cNvPr>
            <p:cNvSpPr/>
            <p:nvPr/>
          </p:nvSpPr>
          <p:spPr>
            <a:xfrm rot="16200000">
              <a:off x="6628533" y="4676775"/>
              <a:ext cx="1961804" cy="2483772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AC4220-93B0-4148-9AAC-C6137A13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000" y="324573"/>
              <a:ext cx="3175000" cy="3175000"/>
            </a:xfrm>
            <a:prstGeom prst="rect">
              <a:avLst/>
            </a:prstGeom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5425EEA-A452-BA49-8ECA-05F061BF6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746" y="3175984"/>
              <a:ext cx="4145509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김병은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김충현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김희영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이성민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/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이혜지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endPara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22" name="그림 21" descr="음악, 피아노, 신시사이저이(가) 표시된 사진&#10;&#10;자동 생성된 설명">
              <a:extLst>
                <a:ext uri="{FF2B5EF4-FFF2-40B4-BE49-F238E27FC236}">
                  <a16:creationId xmlns:a16="http://schemas.microsoft.com/office/drawing/2014/main" id="{2A2E0DAE-C9F2-174E-A5C1-85C87DF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39" y="3734493"/>
              <a:ext cx="2493818" cy="831273"/>
            </a:xfrm>
            <a:prstGeom prst="rect">
              <a:avLst/>
            </a:prstGeom>
          </p:spPr>
        </p:pic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454A5870-3616-024D-B3F5-DAE0C0D05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8869" y="4758257"/>
              <a:ext cx="1737360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0319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40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D8AC91-790F-4C5A-B93F-7B796E10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45" b="24333"/>
          <a:stretch/>
        </p:blipFill>
        <p:spPr>
          <a:xfrm>
            <a:off x="1717146" y="-84411"/>
            <a:ext cx="7293143" cy="6079388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95132" y="312170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후 확인  시 </a:t>
            </a:r>
            <a:r>
              <a:rPr lang="ko-KR" altLang="en-US" sz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 닫힘 </a:t>
            </a:r>
            <a:r>
              <a:rPr lang="en-US" altLang="ko-KR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정보 수정 가능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회원정보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계좌정보 수정 시 비밀번호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입력창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이후 정보 수정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54B19-5E72-4FE5-AFEA-CF57B7499542}"/>
              </a:ext>
            </a:extLst>
          </p:cNvPr>
          <p:cNvSpPr/>
          <p:nvPr/>
        </p:nvSpPr>
        <p:spPr>
          <a:xfrm>
            <a:off x="9314917" y="192588"/>
            <a:ext cx="2325699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C7948A-E0CE-4207-949A-AD35B43834B6}"/>
              </a:ext>
            </a:extLst>
          </p:cNvPr>
          <p:cNvSpPr/>
          <p:nvPr/>
        </p:nvSpPr>
        <p:spPr>
          <a:xfrm>
            <a:off x="4651514" y="3057210"/>
            <a:ext cx="2740630" cy="4437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1DCBE3C-25C8-4289-A0FD-7297B57FB047}"/>
              </a:ext>
            </a:extLst>
          </p:cNvPr>
          <p:cNvSpPr/>
          <p:nvPr/>
        </p:nvSpPr>
        <p:spPr>
          <a:xfrm>
            <a:off x="4526470" y="29470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59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포인트충전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충전할 포인트 금액 선택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선택된 충전포인트 / </a:t>
            </a:r>
            <a:endParaRPr lang="ko-KR"/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현재 포인트를 표시함</a:t>
            </a:r>
            <a:endParaRPr lang="ko-KR" dirty="0"/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 버튼 클릭 시 결제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api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실행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83600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포인트를 구매하는 페이지</a:t>
            </a:r>
          </a:p>
          <a:p>
            <a:endParaRPr lang="en-US" altLang="ko-KR" sz="1100" dirty="0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B68CFF-3593-4A34-9178-15847092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1" b="22336"/>
          <a:stretch/>
        </p:blipFill>
        <p:spPr>
          <a:xfrm>
            <a:off x="1464734" y="704766"/>
            <a:ext cx="7890933" cy="55156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E27CBF-95FD-45F8-9843-EEDA7A7935AA}"/>
              </a:ext>
            </a:extLst>
          </p:cNvPr>
          <p:cNvSpPr/>
          <p:nvPr/>
        </p:nvSpPr>
        <p:spPr>
          <a:xfrm>
            <a:off x="3703247" y="2320610"/>
            <a:ext cx="2478164" cy="16291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403549E-0EA0-427B-87FE-B5B7C4E967A5}"/>
              </a:ext>
            </a:extLst>
          </p:cNvPr>
          <p:cNvSpPr/>
          <p:nvPr/>
        </p:nvSpPr>
        <p:spPr>
          <a:xfrm>
            <a:off x="3578203" y="2227339"/>
            <a:ext cx="177906" cy="186372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90FE7D-F3F9-47AC-B296-DF0917497AD0}"/>
              </a:ext>
            </a:extLst>
          </p:cNvPr>
          <p:cNvSpPr/>
          <p:nvPr/>
        </p:nvSpPr>
        <p:spPr>
          <a:xfrm>
            <a:off x="3756109" y="4962209"/>
            <a:ext cx="2484986" cy="9009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058844-1A7A-4A82-BEFC-76F0CDF130D4}"/>
              </a:ext>
            </a:extLst>
          </p:cNvPr>
          <p:cNvSpPr/>
          <p:nvPr/>
        </p:nvSpPr>
        <p:spPr>
          <a:xfrm>
            <a:off x="6368553" y="5039255"/>
            <a:ext cx="825789" cy="36332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6293CCA2-491D-4CD2-B6B6-D363F387A2F7}"/>
              </a:ext>
            </a:extLst>
          </p:cNvPr>
          <p:cNvSpPr/>
          <p:nvPr/>
        </p:nvSpPr>
        <p:spPr>
          <a:xfrm>
            <a:off x="3417127" y="4962209"/>
            <a:ext cx="245639" cy="23717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C1C2AF4-E52E-4816-8779-287E6C65141A}"/>
              </a:ext>
            </a:extLst>
          </p:cNvPr>
          <p:cNvSpPr/>
          <p:nvPr/>
        </p:nvSpPr>
        <p:spPr>
          <a:xfrm>
            <a:off x="7266291" y="5035835"/>
            <a:ext cx="245639" cy="2287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85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로그인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26899" y="39377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66368"/>
            <a:ext cx="192703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로그인 성공 시 홈으로 이동 / 실패 시 메시지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26899" y="462666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85001" y="3907491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아이디 기억용 체크박스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589115" y="4555563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ID / 비밀번호 찾기 페이지로 이동 (ID 찾기 우선)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로그인 페이지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09966" y="51823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22601" y="5144203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회원가입 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46840F0-7565-4B7E-90D3-29981986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67" y="26078"/>
            <a:ext cx="7603066" cy="62724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D21269-8496-4863-AF70-C309644110D2}"/>
              </a:ext>
            </a:extLst>
          </p:cNvPr>
          <p:cNvSpPr/>
          <p:nvPr/>
        </p:nvSpPr>
        <p:spPr>
          <a:xfrm>
            <a:off x="6099314" y="2574610"/>
            <a:ext cx="725564" cy="6723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F30B6-D07E-49D0-98FB-CA922FCC4305}"/>
              </a:ext>
            </a:extLst>
          </p:cNvPr>
          <p:cNvSpPr/>
          <p:nvPr/>
        </p:nvSpPr>
        <p:spPr>
          <a:xfrm>
            <a:off x="405884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F2FD5A-DD82-4CE2-BDC3-6E5B0442335F}"/>
              </a:ext>
            </a:extLst>
          </p:cNvPr>
          <p:cNvSpPr/>
          <p:nvPr/>
        </p:nvSpPr>
        <p:spPr>
          <a:xfrm>
            <a:off x="491228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E0086-DBF9-4976-9495-C4659D3F2175}"/>
              </a:ext>
            </a:extLst>
          </p:cNvPr>
          <p:cNvSpPr/>
          <p:nvPr/>
        </p:nvSpPr>
        <p:spPr>
          <a:xfrm>
            <a:off x="5720006" y="3251942"/>
            <a:ext cx="402597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3917D63-996F-4BDD-89DE-7F1F611B336F}"/>
              </a:ext>
            </a:extLst>
          </p:cNvPr>
          <p:cNvSpPr/>
          <p:nvPr/>
        </p:nvSpPr>
        <p:spPr>
          <a:xfrm>
            <a:off x="460650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B0ADEDB-B5BC-46F2-8E8E-9C219D2B8A46}"/>
              </a:ext>
            </a:extLst>
          </p:cNvPr>
          <p:cNvSpPr/>
          <p:nvPr/>
        </p:nvSpPr>
        <p:spPr>
          <a:xfrm>
            <a:off x="6876754" y="256927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430CB77F-4EBB-4027-9BAD-946A7B427866}"/>
              </a:ext>
            </a:extLst>
          </p:cNvPr>
          <p:cNvSpPr/>
          <p:nvPr/>
        </p:nvSpPr>
        <p:spPr>
          <a:xfrm>
            <a:off x="545994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C6307F11-1258-45B4-BDB6-45E66489A6C7}"/>
              </a:ext>
            </a:extLst>
          </p:cNvPr>
          <p:cNvSpPr/>
          <p:nvPr/>
        </p:nvSpPr>
        <p:spPr>
          <a:xfrm>
            <a:off x="5944697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34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295" y="1065477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회원가입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3177189" y="53703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448175" y="5359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회원 가입 페이지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632EF71-2B32-4F6A-858A-477F59AC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8" t="7956" r="23159" b="20663"/>
          <a:stretch/>
        </p:blipFill>
        <p:spPr>
          <a:xfrm>
            <a:off x="2878667" y="538268"/>
            <a:ext cx="4715937" cy="54712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505AC6-C31E-4338-BE89-42F43C911E65}"/>
              </a:ext>
            </a:extLst>
          </p:cNvPr>
          <p:cNvSpPr/>
          <p:nvPr/>
        </p:nvSpPr>
        <p:spPr>
          <a:xfrm>
            <a:off x="6514180" y="1965010"/>
            <a:ext cx="564698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69A36-1512-4646-9FE5-D32A88B4D754}"/>
              </a:ext>
            </a:extLst>
          </p:cNvPr>
          <p:cNvSpPr/>
          <p:nvPr/>
        </p:nvSpPr>
        <p:spPr>
          <a:xfrm>
            <a:off x="4067313" y="2269810"/>
            <a:ext cx="2486631" cy="22366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120E7-1206-4930-BA97-9B549BEE13D1}"/>
              </a:ext>
            </a:extLst>
          </p:cNvPr>
          <p:cNvSpPr/>
          <p:nvPr/>
        </p:nvSpPr>
        <p:spPr>
          <a:xfrm>
            <a:off x="5184913" y="3251943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4FCB60-6A17-467B-AF48-0A37ADAC4A4A}"/>
              </a:ext>
            </a:extLst>
          </p:cNvPr>
          <p:cNvSpPr/>
          <p:nvPr/>
        </p:nvSpPr>
        <p:spPr>
          <a:xfrm>
            <a:off x="5447379" y="4234076"/>
            <a:ext cx="1030365" cy="27446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4BA0A2-A36C-4782-9F05-6199AD7AFF3C}"/>
              </a:ext>
            </a:extLst>
          </p:cNvPr>
          <p:cNvSpPr/>
          <p:nvPr/>
        </p:nvSpPr>
        <p:spPr>
          <a:xfrm>
            <a:off x="3999579" y="5410942"/>
            <a:ext cx="2554365" cy="40146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7623CEE-3476-46C4-AF29-64570FBAB80E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1025C-CD79-4BEF-89D8-AD435C70C64A}"/>
              </a:ext>
            </a:extLst>
          </p:cNvPr>
          <p:cNvSpPr txBox="1"/>
          <p:nvPr/>
        </p:nvSpPr>
        <p:spPr>
          <a:xfrm>
            <a:off x="9499578" y="4156205"/>
            <a:ext cx="227290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비밀번호 일치 / 불일치 시 </a:t>
            </a:r>
            <a:endParaRPr lang="ko-KR" altLang="en-US" sz="1100">
              <a:ea typeface="나눔스퀘어 Bold"/>
            </a:endParaRPr>
          </a:p>
          <a:p>
            <a:r>
              <a:rPr lang="ko-KR" altLang="en-US" sz="1100" dirty="0">
                <a:ea typeface="나눔스퀘어 Bold"/>
              </a:rPr>
              <a:t>메시지 출력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8C499D1-CBAC-4EF4-8160-DB270337557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C2A7F-1C2D-4A8B-8946-D2FC9759D098}"/>
              </a:ext>
            </a:extLst>
          </p:cNvPr>
          <p:cNvSpPr txBox="1"/>
          <p:nvPr/>
        </p:nvSpPr>
        <p:spPr>
          <a:xfrm>
            <a:off x="9512724" y="3403062"/>
            <a:ext cx="235642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인증 버튼 클릭 시 시간 / 확인버튼생성 / 시간 내 인증 시 </a:t>
            </a:r>
            <a:endParaRPr lang="ko-KR" dirty="0"/>
          </a:p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메세지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79F6D5D-57AE-4549-B73B-72F46030C351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79B2B-93A6-4C3B-9456-8E5ABC91B14C}"/>
              </a:ext>
            </a:extLst>
          </p:cNvPr>
          <p:cNvSpPr txBox="1"/>
          <p:nvPr/>
        </p:nvSpPr>
        <p:spPr>
          <a:xfrm>
            <a:off x="9507760" y="4599039"/>
            <a:ext cx="183814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약관에 체크 안하고 회원가입 버튼 클릭 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1E02CA-B811-4B07-9257-DA2B23A3FA9C}"/>
              </a:ext>
            </a:extLst>
          </p:cNvPr>
          <p:cNvSpPr/>
          <p:nvPr/>
        </p:nvSpPr>
        <p:spPr>
          <a:xfrm>
            <a:off x="9307325" y="51506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14522-FC5A-43D5-8052-9A34B20BFADD}"/>
              </a:ext>
            </a:extLst>
          </p:cNvPr>
          <p:cNvSpPr txBox="1"/>
          <p:nvPr/>
        </p:nvSpPr>
        <p:spPr>
          <a:xfrm>
            <a:off x="9495188" y="5107824"/>
            <a:ext cx="226577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정해진 데이터타입 / 인증 / 비밀번호 일치 / 약관 동의 시</a:t>
            </a:r>
          </a:p>
          <a:p>
            <a:r>
              <a:rPr lang="ko-KR" altLang="en-US" sz="1100" dirty="0"/>
              <a:t>회원정보 </a:t>
            </a:r>
            <a:r>
              <a:rPr lang="ko-KR" altLang="en-US" sz="1100" dirty="0" err="1"/>
              <a:t>DB에</a:t>
            </a:r>
            <a:r>
              <a:rPr lang="ko-KR" altLang="en-US" sz="1100" dirty="0"/>
              <a:t> 저장 후 회원가입 완료 , 로그인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F7FDEEF-61FF-4109-BEFA-FB8EDA9867AC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27BB5-3827-48C2-932D-9DD179E01372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인증 이메일 발송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C5BE9F08-4DCB-4D51-99C4-2D6EDAF7BA96}"/>
              </a:ext>
            </a:extLst>
          </p:cNvPr>
          <p:cNvSpPr/>
          <p:nvPr/>
        </p:nvSpPr>
        <p:spPr>
          <a:xfrm>
            <a:off x="3893623" y="22026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1816268E-B166-4B69-813A-9DDE260C34BA}"/>
              </a:ext>
            </a:extLst>
          </p:cNvPr>
          <p:cNvSpPr/>
          <p:nvPr/>
        </p:nvSpPr>
        <p:spPr>
          <a:xfrm>
            <a:off x="5007749" y="32223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4F0215BB-E34F-4B91-AFDF-1BE9C5333C5F}"/>
              </a:ext>
            </a:extLst>
          </p:cNvPr>
          <p:cNvSpPr/>
          <p:nvPr/>
        </p:nvSpPr>
        <p:spPr>
          <a:xfrm>
            <a:off x="5277191" y="41413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B36DDC6E-4434-4B3C-8199-2998CA95ED20}"/>
              </a:ext>
            </a:extLst>
          </p:cNvPr>
          <p:cNvSpPr/>
          <p:nvPr/>
        </p:nvSpPr>
        <p:spPr>
          <a:xfrm>
            <a:off x="3778591" y="52860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5D53822-2C14-4915-A502-A4C09F68F1DF}"/>
              </a:ext>
            </a:extLst>
          </p:cNvPr>
          <p:cNvSpPr/>
          <p:nvPr/>
        </p:nvSpPr>
        <p:spPr>
          <a:xfrm>
            <a:off x="6436194" y="183721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381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E81A4A-7B9D-471A-A14E-293947630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9" b="39063"/>
          <a:stretch/>
        </p:blipFill>
        <p:spPr>
          <a:xfrm>
            <a:off x="1367562" y="1458870"/>
            <a:ext cx="8132016" cy="274854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비밀번호 찾기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252646" y="3201143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6568523" y="2816063"/>
            <a:ext cx="6070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287445" y="3489009"/>
            <a:ext cx="1165831" cy="3167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455845" y="3489009"/>
            <a:ext cx="1165831" cy="3167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499578" y="41562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이메일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E1132C6-6551-49BB-81D4-8F0D118F74EE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516226" y="4599039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메일로 임시비밀번호 발송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163623" y="30492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4110282" y="37811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D3F8BC98-A84D-487D-B3E2-2FED1AF0EA74}"/>
              </a:ext>
            </a:extLst>
          </p:cNvPr>
          <p:cNvSpPr/>
          <p:nvPr/>
        </p:nvSpPr>
        <p:spPr>
          <a:xfrm>
            <a:off x="5581991" y="38111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7184805" y="26967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645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F0042-6A62-4C37-8D44-9A33556D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5" b="43613"/>
          <a:stretch/>
        </p:blipFill>
        <p:spPr>
          <a:xfrm>
            <a:off x="1839492" y="2445758"/>
            <a:ext cx="8132016" cy="2553371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24984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7029072" y="3900345"/>
            <a:ext cx="6070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159512" y="4183276"/>
            <a:ext cx="1775431" cy="3167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37690" y="36334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495791" y="3614729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전화번호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이메일 찾기 완료 창으로 이동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011223" y="4183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6917221" y="37810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872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AB6CB9-FA81-45B2-9A7C-6088BA6B9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6850" r="29307" b="35198"/>
          <a:stretch/>
        </p:blipFill>
        <p:spPr>
          <a:xfrm>
            <a:off x="2954867" y="1659109"/>
            <a:ext cx="4500256" cy="348435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41917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506831" y="1772816"/>
            <a:ext cx="193760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완료 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684446" y="4183276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4753112" y="3548276"/>
            <a:ext cx="1800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516045" y="4157876"/>
            <a:ext cx="1165831" cy="3167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599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601178" y="35720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600893" y="4158772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일치하는 정보를 가진 이메일 주소 일부 출력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4376223" y="40314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5786682" y="40012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4573528" y="34289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26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91781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0746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위치 검색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9FFA-7B8B-4842-A962-52A52E6DFB10}"/>
              </a:ext>
            </a:extLst>
          </p:cNvPr>
          <p:cNvSpPr txBox="1"/>
          <p:nvPr/>
        </p:nvSpPr>
        <p:spPr>
          <a:xfrm>
            <a:off x="9676272" y="5306904"/>
            <a:ext cx="1644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지도에 표시되어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상점들에 한해 등록된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쿠폰 정보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3441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BD5B2-9F72-F14E-ACBA-E9AE8E6525AB}"/>
              </a:ext>
            </a:extLst>
          </p:cNvPr>
          <p:cNvSpPr txBox="1"/>
          <p:nvPr/>
        </p:nvSpPr>
        <p:spPr>
          <a:xfrm>
            <a:off x="9685766" y="3364426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900" dirty="0">
                <a:solidFill>
                  <a:srgbClr val="666666"/>
                </a:solidFill>
                <a:latin typeface="Open Sans"/>
              </a:rPr>
              <a:t>Google Maps Geolocation API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를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이용한 현재위치 검색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D20876AF-17AE-AF40-9A95-DAFAF3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1" y="554107"/>
            <a:ext cx="8300187" cy="5989969"/>
          </a:xfrm>
          <a:prstGeom prst="rect">
            <a:avLst/>
          </a:prstGeom>
        </p:spPr>
      </p:pic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27563" y="1796095"/>
            <a:ext cx="1892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검색한 위치를 기준으로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solidFill>
                  <a:prstClr val="black"/>
                </a:solidFill>
                <a:latin typeface="나눔스퀘어"/>
                <a:ea typeface="나눔스퀘어"/>
              </a:rPr>
              <a:t>기쁘티콘에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등록된 쿠폰을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보여줌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4858864" y="4200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87596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검색한 위치에 대한 지도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283746"/>
            <a:ext cx="1743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쿠폰이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 표시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024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6" y="4875326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상점에 대한 정보  </a:t>
            </a: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29D4C0EB-60FB-BA4F-8854-73955BC02C46}"/>
              </a:ext>
            </a:extLst>
          </p:cNvPr>
          <p:cNvSpPr/>
          <p:nvPr/>
        </p:nvSpPr>
        <p:spPr>
          <a:xfrm>
            <a:off x="9498365" y="535595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C8024-0855-0F42-879B-CB11D25663D5}"/>
              </a:ext>
            </a:extLst>
          </p:cNvPr>
          <p:cNvSpPr/>
          <p:nvPr/>
        </p:nvSpPr>
        <p:spPr>
          <a:xfrm>
            <a:off x="1657592" y="2994807"/>
            <a:ext cx="1928756" cy="354926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27098340-90B6-DC43-91FD-3F5AB22369A3}"/>
              </a:ext>
            </a:extLst>
          </p:cNvPr>
          <p:cNvSpPr/>
          <p:nvPr/>
        </p:nvSpPr>
        <p:spPr>
          <a:xfrm>
            <a:off x="1518790" y="445907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40D581-DDA4-5847-9712-AE71058067BD}"/>
              </a:ext>
            </a:extLst>
          </p:cNvPr>
          <p:cNvSpPr/>
          <p:nvPr/>
        </p:nvSpPr>
        <p:spPr>
          <a:xfrm>
            <a:off x="1657592" y="2676837"/>
            <a:ext cx="1928756" cy="2817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1549580" y="2550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855876-19FF-4244-BE9C-C58C0695BB80}"/>
              </a:ext>
            </a:extLst>
          </p:cNvPr>
          <p:cNvSpPr/>
          <p:nvPr/>
        </p:nvSpPr>
        <p:spPr>
          <a:xfrm>
            <a:off x="5496296" y="4283196"/>
            <a:ext cx="1199408" cy="97248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580228" y="417518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2DF5AD-7B87-7249-B996-1325E3A9987B}"/>
              </a:ext>
            </a:extLst>
          </p:cNvPr>
          <p:cNvSpPr/>
          <p:nvPr/>
        </p:nvSpPr>
        <p:spPr>
          <a:xfrm>
            <a:off x="3627014" y="2692134"/>
            <a:ext cx="4258202" cy="385194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749427" y="260090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6C172C-403D-D844-BFE1-EB7FE176BB03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 검색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6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BC871B37-9B8B-774A-A220-C2C307AA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137D73-931C-7A4A-89B3-6EFBA63F3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"/>
          <a:stretch/>
        </p:blipFill>
        <p:spPr>
          <a:xfrm>
            <a:off x="997834" y="377651"/>
            <a:ext cx="7678371" cy="6368836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907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6978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자주 묻는 질문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379251" y="1821864"/>
            <a:ext cx="2023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고객센터의 메인 페이지로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자주 묻는 질문들을 모아놓은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6096000" y="31225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841117" y="3682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48897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19120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자주 묻는 질문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365" y="527470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45831"/>
            <a:ext cx="1695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질문을 클릭해 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9F2E05-3CA6-7447-91E8-683CB543B37D}"/>
              </a:ext>
            </a:extLst>
          </p:cNvPr>
          <p:cNvSpPr/>
          <p:nvPr/>
        </p:nvSpPr>
        <p:spPr>
          <a:xfrm>
            <a:off x="2019796" y="2417038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순서도: 연결자 41">
            <a:extLst>
              <a:ext uri="{FF2B5EF4-FFF2-40B4-BE49-F238E27FC236}">
                <a16:creationId xmlns:a16="http://schemas.microsoft.com/office/drawing/2014/main" id="{7DE1D77D-0146-5740-818D-35CFA59E5141}"/>
              </a:ext>
            </a:extLst>
          </p:cNvPr>
          <p:cNvSpPr/>
          <p:nvPr/>
        </p:nvSpPr>
        <p:spPr>
          <a:xfrm>
            <a:off x="1895472" y="230902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200E42-72FF-284C-964D-23E01FF07C60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E2C2E-7F1F-C64C-9BA2-36CE17C821A8}"/>
              </a:ext>
            </a:extLst>
          </p:cNvPr>
          <p:cNvSpPr txBox="1"/>
          <p:nvPr/>
        </p:nvSpPr>
        <p:spPr>
          <a:xfrm>
            <a:off x="9707061" y="4002415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A6F37-E6DB-7441-B08E-07D3F5DD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84" y="2714679"/>
            <a:ext cx="4791277" cy="3971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A12E05-C62D-A245-BF8E-787A56F1B1C2}"/>
              </a:ext>
            </a:extLst>
          </p:cNvPr>
          <p:cNvSpPr/>
          <p:nvPr/>
        </p:nvSpPr>
        <p:spPr>
          <a:xfrm>
            <a:off x="3107057" y="2696391"/>
            <a:ext cx="4791276" cy="4136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41">
            <a:extLst>
              <a:ext uri="{FF2B5EF4-FFF2-40B4-BE49-F238E27FC236}">
                <a16:creationId xmlns:a16="http://schemas.microsoft.com/office/drawing/2014/main" id="{7A9C10BA-D2D8-264A-AA3A-9E351855F7B7}"/>
              </a:ext>
            </a:extLst>
          </p:cNvPr>
          <p:cNvSpPr/>
          <p:nvPr/>
        </p:nvSpPr>
        <p:spPr>
          <a:xfrm>
            <a:off x="3022003" y="26197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44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AC8B4B-148D-6449-9A27-88133371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1"/>
          <a:stretch/>
        </p:blipFill>
        <p:spPr>
          <a:xfrm>
            <a:off x="1047413" y="406465"/>
            <a:ext cx="7333363" cy="6262613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공지사항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98365" y="1804460"/>
            <a:ext cx="1765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공지사항들을 모아놓은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이벤트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987988" y="305811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615485" y="3429759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4287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공지사항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296748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69582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000203" y="2345195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5879" y="223718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0EB36-137E-C54A-91B7-687CD90D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85" y="2659109"/>
            <a:ext cx="4679942" cy="3766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063711" y="2661449"/>
            <a:ext cx="4716216" cy="37193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002410" y="25534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06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70875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사용자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7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1052" y="1154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618103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0756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037767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14768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목록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70531" y="180378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사용자가 남긴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문의를 확인할 수 있는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하위 카테고리로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576251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097012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대기를 클릭하면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완료로 변경됨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7015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65059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EE660A-43F3-0B42-AA97-A06ED568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b="4202"/>
          <a:stretch/>
        </p:blipFill>
        <p:spPr>
          <a:xfrm>
            <a:off x="0" y="855056"/>
            <a:ext cx="7008257" cy="54795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391282-4B31-8C4E-A624-C91D4A82AA8E}"/>
              </a:ext>
            </a:extLst>
          </p:cNvPr>
          <p:cNvSpPr/>
          <p:nvPr/>
        </p:nvSpPr>
        <p:spPr>
          <a:xfrm>
            <a:off x="649955" y="2766402"/>
            <a:ext cx="968747" cy="105353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546263" y="267631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0723F-FBA0-6847-B4D7-8EF050B7EFA8}"/>
              </a:ext>
            </a:extLst>
          </p:cNvPr>
          <p:cNvSpPr txBox="1"/>
          <p:nvPr/>
        </p:nvSpPr>
        <p:spPr>
          <a:xfrm>
            <a:off x="9675013" y="3294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AD55B-6FDD-124D-B2A5-F1C8FCDACB2E}"/>
              </a:ext>
            </a:extLst>
          </p:cNvPr>
          <p:cNvSpPr txBox="1"/>
          <p:nvPr/>
        </p:nvSpPr>
        <p:spPr>
          <a:xfrm>
            <a:off x="9675013" y="3829097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순서도: 연결자 35">
            <a:extLst>
              <a:ext uri="{FF2B5EF4-FFF2-40B4-BE49-F238E27FC236}">
                <a16:creationId xmlns:a16="http://schemas.microsoft.com/office/drawing/2014/main" id="{6709E131-ABD8-7D4D-B251-AD4F1B71D265}"/>
              </a:ext>
            </a:extLst>
          </p:cNvPr>
          <p:cNvSpPr/>
          <p:nvPr/>
        </p:nvSpPr>
        <p:spPr>
          <a:xfrm>
            <a:off x="9497107" y="59094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AEF84-A25F-A845-90B6-7202B701AEC9}"/>
              </a:ext>
            </a:extLst>
          </p:cNvPr>
          <p:cNvSpPr txBox="1"/>
          <p:nvPr/>
        </p:nvSpPr>
        <p:spPr>
          <a:xfrm>
            <a:off x="9684195" y="588114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글쓰기로 이동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5BF9D5-F513-DB41-B1F8-FDFA0CEF6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2" t="46953" r="9284" b="30180"/>
          <a:stretch/>
        </p:blipFill>
        <p:spPr>
          <a:xfrm>
            <a:off x="5316917" y="2006887"/>
            <a:ext cx="3856360" cy="103455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20D8FF-0A5E-3745-B787-3052D5618343}"/>
              </a:ext>
            </a:extLst>
          </p:cNvPr>
          <p:cNvSpPr/>
          <p:nvPr/>
        </p:nvSpPr>
        <p:spPr>
          <a:xfrm>
            <a:off x="5751173" y="6075628"/>
            <a:ext cx="542750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41">
            <a:extLst>
              <a:ext uri="{FF2B5EF4-FFF2-40B4-BE49-F238E27FC236}">
                <a16:creationId xmlns:a16="http://schemas.microsoft.com/office/drawing/2014/main" id="{BA61A5ED-7450-4242-894F-D4AF728AED1B}"/>
              </a:ext>
            </a:extLst>
          </p:cNvPr>
          <p:cNvSpPr/>
          <p:nvPr/>
        </p:nvSpPr>
        <p:spPr>
          <a:xfrm>
            <a:off x="5666443" y="6001514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6</a:t>
            </a:r>
          </a:p>
        </p:txBody>
      </p:sp>
      <p:sp>
        <p:nvSpPr>
          <p:cNvPr id="44" name="순서도: 연결자 35">
            <a:extLst>
              <a:ext uri="{FF2B5EF4-FFF2-40B4-BE49-F238E27FC236}">
                <a16:creationId xmlns:a16="http://schemas.microsoft.com/office/drawing/2014/main" id="{0CD824AB-315B-B84D-BD42-476DBC4C8CF3}"/>
              </a:ext>
            </a:extLst>
          </p:cNvPr>
          <p:cNvSpPr/>
          <p:nvPr/>
        </p:nvSpPr>
        <p:spPr>
          <a:xfrm>
            <a:off x="9497107" y="537471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6F9FC-CD7D-DA43-8080-069CB7CB458B}"/>
              </a:ext>
            </a:extLst>
          </p:cNvPr>
          <p:cNvSpPr txBox="1"/>
          <p:nvPr/>
        </p:nvSpPr>
        <p:spPr>
          <a:xfrm>
            <a:off x="9681962" y="5351133"/>
            <a:ext cx="1720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내역이 존재하지 않을 때 출력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74A611-809D-CB4B-B3D1-1F6B9AD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18" y="3068795"/>
            <a:ext cx="4640676" cy="384687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DF8BD1-C93C-B146-ACF3-FC930BB6915F}"/>
              </a:ext>
            </a:extLst>
          </p:cNvPr>
          <p:cNvCxnSpPr>
            <a:cxnSpLocks/>
          </p:cNvCxnSpPr>
          <p:nvPr/>
        </p:nvCxnSpPr>
        <p:spPr>
          <a:xfrm flipV="1">
            <a:off x="7448561" y="3006467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EB6E86-B3C2-8349-8579-5D5D75C94004}"/>
              </a:ext>
            </a:extLst>
          </p:cNvPr>
          <p:cNvCxnSpPr/>
          <p:nvPr/>
        </p:nvCxnSpPr>
        <p:spPr>
          <a:xfrm>
            <a:off x="6234548" y="4585508"/>
            <a:ext cx="1211282" cy="0"/>
          </a:xfrm>
          <a:prstGeom prst="line">
            <a:avLst/>
          </a:prstGeom>
          <a:ln w="9525">
            <a:solidFill>
              <a:srgbClr val="FF5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41">
            <a:extLst>
              <a:ext uri="{FF2B5EF4-FFF2-40B4-BE49-F238E27FC236}">
                <a16:creationId xmlns:a16="http://schemas.microsoft.com/office/drawing/2014/main" id="{07726CE0-501F-C141-B848-2A4990FFFBC6}"/>
              </a:ext>
            </a:extLst>
          </p:cNvPr>
          <p:cNvSpPr/>
          <p:nvPr/>
        </p:nvSpPr>
        <p:spPr>
          <a:xfrm>
            <a:off x="7351915" y="366032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990DCC-C91C-7644-BB1D-88A53F302333}"/>
              </a:ext>
            </a:extLst>
          </p:cNvPr>
          <p:cNvSpPr/>
          <p:nvPr/>
        </p:nvSpPr>
        <p:spPr>
          <a:xfrm>
            <a:off x="1706052" y="3071121"/>
            <a:ext cx="4528496" cy="3758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CB86A9-C20C-064D-A72D-68F40F30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52" y="3522221"/>
            <a:ext cx="4528596" cy="2461975"/>
          </a:xfrm>
          <a:prstGeom prst="rect">
            <a:avLst/>
          </a:prstGeom>
        </p:spPr>
      </p:pic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632306" y="2981253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4CC55-6993-DE47-8C21-B8177B8191F1}"/>
              </a:ext>
            </a:extLst>
          </p:cNvPr>
          <p:cNvSpPr/>
          <p:nvPr/>
        </p:nvSpPr>
        <p:spPr>
          <a:xfrm>
            <a:off x="5208612" y="5374615"/>
            <a:ext cx="435975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E7723-D9BE-4A43-92EF-A6FF2541AA98}"/>
              </a:ext>
            </a:extLst>
          </p:cNvPr>
          <p:cNvSpPr/>
          <p:nvPr/>
        </p:nvSpPr>
        <p:spPr>
          <a:xfrm>
            <a:off x="1706052" y="3510130"/>
            <a:ext cx="4528596" cy="24383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054474" y="339477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18525" y="5284528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339ABF-DE61-FF42-A1E6-15AAF1D0A93B}"/>
              </a:ext>
            </a:extLst>
          </p:cNvPr>
          <p:cNvCxnSpPr>
            <a:cxnSpLocks/>
          </p:cNvCxnSpPr>
          <p:nvPr/>
        </p:nvCxnSpPr>
        <p:spPr>
          <a:xfrm flipV="1">
            <a:off x="5426599" y="3796400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35">
            <a:extLst>
              <a:ext uri="{FF2B5EF4-FFF2-40B4-BE49-F238E27FC236}">
                <a16:creationId xmlns:a16="http://schemas.microsoft.com/office/drawing/2014/main" id="{0A788D71-020C-A54D-8A40-5B5A3560166A}"/>
              </a:ext>
            </a:extLst>
          </p:cNvPr>
          <p:cNvSpPr/>
          <p:nvPr/>
        </p:nvSpPr>
        <p:spPr>
          <a:xfrm>
            <a:off x="9497107" y="627368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49" name="순서도: 연결자 41">
            <a:extLst>
              <a:ext uri="{FF2B5EF4-FFF2-40B4-BE49-F238E27FC236}">
                <a16:creationId xmlns:a16="http://schemas.microsoft.com/office/drawing/2014/main" id="{C009C8DD-75AB-8143-98F9-1F8DD03AA7C9}"/>
              </a:ext>
            </a:extLst>
          </p:cNvPr>
          <p:cNvSpPr/>
          <p:nvPr/>
        </p:nvSpPr>
        <p:spPr>
          <a:xfrm>
            <a:off x="5598774" y="4328539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7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86BD13-E666-304F-92D2-FA24E6614EDD}"/>
              </a:ext>
            </a:extLst>
          </p:cNvPr>
          <p:cNvSpPr txBox="1"/>
          <p:nvPr/>
        </p:nvSpPr>
        <p:spPr>
          <a:xfrm>
            <a:off x="9707061" y="6231828"/>
            <a:ext cx="219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완료된 질문은 수정 비활성화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3AD5A0-E2EC-FF45-9D95-63988E8EBD2F}"/>
              </a:ext>
            </a:extLst>
          </p:cNvPr>
          <p:cNvSpPr txBox="1"/>
          <p:nvPr/>
        </p:nvSpPr>
        <p:spPr>
          <a:xfrm>
            <a:off x="9710210" y="6480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핑크색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회색으로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40C07D-58EF-8144-BC25-E6B1FF9C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"/>
          <a:stretch/>
        </p:blipFill>
        <p:spPr>
          <a:xfrm>
            <a:off x="709154" y="262388"/>
            <a:ext cx="7549905" cy="6406699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 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문의 글쓰기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답변 수신을 이메일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문자로 받을 수 있으며 저장 후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 목록으로 돌아감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유형 선택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이메일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핸드폰으로 답변 수신을 받을 수 있음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084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057709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문제가 있는 쿠폰에 대한 파일 첨부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691302" y="2235497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566978" y="213510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476763" y="2697769"/>
            <a:ext cx="1909275" cy="2962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384878" y="253667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문의 유형으로는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3528836" y="5869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6892787" y="62228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371187" y="3355952"/>
            <a:ext cx="1263790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259926" y="323602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6762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65353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목록 페이지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823"/>
          <a:stretch/>
        </p:blipFill>
        <p:spPr>
          <a:xfrm>
            <a:off x="847312" y="201914"/>
            <a:ext cx="7674309" cy="6467174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410775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25156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213636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선택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78679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406590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선택한 상품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749259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965922" y="2079304"/>
            <a:ext cx="4598660" cy="153688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857910" y="198454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2965923" y="3673944"/>
            <a:ext cx="4598660" cy="170457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2843518" y="365570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2" y="3470787"/>
            <a:ext cx="17757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중분류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소분류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단계적으로 선택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(select box)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* 없는 상품의 경우 기타로 분류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318177"/>
            <a:ext cx="185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선택한 상품에 대한 대표 이미지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상품설명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유의사항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최종 카테고리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943904" y="6027873"/>
            <a:ext cx="2196132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764242" y="594036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C85ED-4321-DE41-9812-7D3039C8DED5}"/>
              </a:ext>
            </a:extLst>
          </p:cNvPr>
          <p:cNvSpPr txBox="1"/>
          <p:nvPr/>
        </p:nvSpPr>
        <p:spPr>
          <a:xfrm>
            <a:off x="9678664" y="5038733"/>
            <a:ext cx="185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자동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판매가의 기본값으로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유효기간에 따라 금액 자동 입력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수동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사용자가 원하는 가격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하나만 선택할 수 있음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C0F86A-2106-C447-B51B-05F78FD1410F}"/>
              </a:ext>
            </a:extLst>
          </p:cNvPr>
          <p:cNvSpPr/>
          <p:nvPr/>
        </p:nvSpPr>
        <p:spPr>
          <a:xfrm>
            <a:off x="4420176" y="6456728"/>
            <a:ext cx="52620" cy="5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DA201-AB86-44ED-9D0C-D86341F18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2" r="3286"/>
          <a:stretch/>
        </p:blipFill>
        <p:spPr>
          <a:xfrm>
            <a:off x="5187950" y="6073837"/>
            <a:ext cx="2571749" cy="5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6"/>
          <a:stretch/>
        </p:blipFill>
        <p:spPr>
          <a:xfrm>
            <a:off x="56042" y="719624"/>
            <a:ext cx="7588586" cy="6106048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판매할 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유효기간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 바코드 숫자 입력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57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93070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관리자가 확인할 메시지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978228" y="917509"/>
            <a:ext cx="1594966" cy="14909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0216" y="8380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978228" y="2585285"/>
            <a:ext cx="1594967" cy="167046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870216" y="249289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바코드 포함된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기프티콘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사진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Datepicker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사용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마감 날짜만 기입함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968516" y="52731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7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1982540" y="4346763"/>
            <a:ext cx="1590653" cy="35281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1870216" y="43036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4349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412230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등록하기 버튼 클릭 후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Modal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판매 등록 요청 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1124552" y="5348314"/>
            <a:ext cx="4057048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9AB67E-24A4-414E-8C55-48895C99A490}"/>
              </a:ext>
            </a:extLst>
          </p:cNvPr>
          <p:cNvSpPr/>
          <p:nvPr/>
        </p:nvSpPr>
        <p:spPr>
          <a:xfrm>
            <a:off x="5535521" y="6076705"/>
            <a:ext cx="1596799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5427509" y="596869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11A2D78-930F-1F4C-B963-33420C6590D5}"/>
              </a:ext>
            </a:extLst>
          </p:cNvPr>
          <p:cNvCxnSpPr>
            <a:cxnSpLocks/>
          </p:cNvCxnSpPr>
          <p:nvPr/>
        </p:nvCxnSpPr>
        <p:spPr>
          <a:xfrm flipV="1">
            <a:off x="6496061" y="5287597"/>
            <a:ext cx="0" cy="789108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68663" y="584805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메인으로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 내역으로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 </a:t>
            </a:r>
            <a:r>
              <a:rPr lang="en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My page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의 판매 내역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965B23-3576-1A43-BEA5-2B71D7B6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1" y="3915181"/>
            <a:ext cx="3697317" cy="1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89C167-67FD-6941-AD40-C6A5EC0C6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6"/>
          <a:stretch/>
        </p:blipFill>
        <p:spPr>
          <a:xfrm>
            <a:off x="1711878" y="277018"/>
            <a:ext cx="6938954" cy="6468731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확인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목록 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리스트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줄에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상품 출력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636130" y="1423838"/>
            <a:ext cx="4745636" cy="55081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540818" y="134438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7489780" y="1629063"/>
            <a:ext cx="470090" cy="83473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381767" y="153667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브랜드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024920"/>
            <a:ext cx="1824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인기순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낮은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높은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756842" y="4279592"/>
            <a:ext cx="4840949" cy="168651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633435" y="41505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707060" y="4717612"/>
            <a:ext cx="1670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상품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브랜드명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할인율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할인된 가격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정가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EA1304C-FC97-E541-830D-A19371C741BC}"/>
              </a:ext>
            </a:extLst>
          </p:cNvPr>
          <p:cNvCxnSpPr/>
          <p:nvPr/>
        </p:nvCxnSpPr>
        <p:spPr>
          <a:xfrm>
            <a:off x="2925288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6F32EF3-0D54-D140-969A-B8211F438865}"/>
              </a:ext>
            </a:extLst>
          </p:cNvPr>
          <p:cNvCxnSpPr/>
          <p:nvPr/>
        </p:nvCxnSpPr>
        <p:spPr>
          <a:xfrm>
            <a:off x="4225636" y="5812971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B2FCC64-CD7A-7A4E-8EEA-1F0AA61C5514}"/>
              </a:ext>
            </a:extLst>
          </p:cNvPr>
          <p:cNvCxnSpPr/>
          <p:nvPr/>
        </p:nvCxnSpPr>
        <p:spPr>
          <a:xfrm>
            <a:off x="5543797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43ACC29-4F48-D54A-8317-81D08DF3D609}"/>
              </a:ext>
            </a:extLst>
          </p:cNvPr>
          <p:cNvCxnSpPr/>
          <p:nvPr/>
        </p:nvCxnSpPr>
        <p:spPr>
          <a:xfrm>
            <a:off x="6834250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679009B-2397-714C-BE48-CC7E8E02BCD5}"/>
              </a:ext>
            </a:extLst>
          </p:cNvPr>
          <p:cNvCxnSpPr/>
          <p:nvPr/>
        </p:nvCxnSpPr>
        <p:spPr>
          <a:xfrm>
            <a:off x="2891639" y="3647705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99280B7-D547-2045-B453-9BA4F9E26806}"/>
              </a:ext>
            </a:extLst>
          </p:cNvPr>
          <p:cNvCxnSpPr/>
          <p:nvPr/>
        </p:nvCxnSpPr>
        <p:spPr>
          <a:xfrm>
            <a:off x="4197926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F0B30AF-3403-C54D-8D17-D32EDACF6134}"/>
              </a:ext>
            </a:extLst>
          </p:cNvPr>
          <p:cNvCxnSpPr/>
          <p:nvPr/>
        </p:nvCxnSpPr>
        <p:spPr>
          <a:xfrm>
            <a:off x="5514108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12FF66F-50C9-3240-AE2E-BC6DC8E3C702}"/>
              </a:ext>
            </a:extLst>
          </p:cNvPr>
          <p:cNvCxnSpPr/>
          <p:nvPr/>
        </p:nvCxnSpPr>
        <p:spPr>
          <a:xfrm>
            <a:off x="6796643" y="3639237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2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8BD123-CDBD-7649-9384-F6E201A2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84" y="349246"/>
            <a:ext cx="6995874" cy="632543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표시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827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상세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관심상품을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클릭하면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색상 변경 🤍 ❤️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34516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옵션 선택하기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5478180" y="1971185"/>
            <a:ext cx="1298993" cy="21602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5370168" y="18650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브랜드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523547" y="4410522"/>
            <a:ext cx="3804173" cy="227042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599129"/>
            <a:ext cx="16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옵션 선택 후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구매하기 버튼으로 변경됨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6F0C8E-96DC-7444-82C8-4DA4688C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06" y="3259006"/>
            <a:ext cx="1278442" cy="1038359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EA4640-C5C3-1644-9669-2E29585EF792}"/>
              </a:ext>
            </a:extLst>
          </p:cNvPr>
          <p:cNvCxnSpPr>
            <a:cxnSpLocks/>
          </p:cNvCxnSpPr>
          <p:nvPr/>
        </p:nvCxnSpPr>
        <p:spPr>
          <a:xfrm>
            <a:off x="6327720" y="3772648"/>
            <a:ext cx="804600" cy="0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177880" y="3285072"/>
            <a:ext cx="1051711" cy="94617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39091" y="31243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2405594" y="430251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163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103887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설명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유의사항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7D6296-89CB-9041-A0A9-4969EFD9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0" y="3255392"/>
            <a:ext cx="801707" cy="10055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4314848" y="3276107"/>
            <a:ext cx="801707" cy="97585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4167708" y="315808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A25F2D-0736-754B-A8F5-794B2F867776}"/>
              </a:ext>
            </a:extLst>
          </p:cNvPr>
          <p:cNvCxnSpPr>
            <a:cxnSpLocks/>
          </p:cNvCxnSpPr>
          <p:nvPr/>
        </p:nvCxnSpPr>
        <p:spPr>
          <a:xfrm>
            <a:off x="4711037" y="3619550"/>
            <a:ext cx="0" cy="306195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2828B3-B5B0-0A4A-874E-5DE4C01F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5" r="8311" b="2376"/>
          <a:stretch/>
        </p:blipFill>
        <p:spPr>
          <a:xfrm>
            <a:off x="790597" y="37437"/>
            <a:ext cx="4513304" cy="6712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94758-A5B0-1C4E-961B-44CB0293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1" t="26323" r="27623" b="9083"/>
          <a:stretch/>
        </p:blipFill>
        <p:spPr>
          <a:xfrm>
            <a:off x="5652118" y="2223574"/>
            <a:ext cx="2770824" cy="260986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5174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포인트 충전하기 새 화면 나와서 충전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2034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결제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09894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필수 체크 박스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165869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활성화</a:t>
            </a:r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733180" y="493015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277217" y="5859707"/>
            <a:ext cx="1255859" cy="42455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124391" y="575169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877672" y="5038165"/>
            <a:ext cx="466164" cy="32733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372090" y="184038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주문 정보 확인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결제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41983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필수 동의가 체크되어 있어야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보유 포인트가 결제 금액보다 많을 때 결제 시스템으로 이동</a:t>
            </a:r>
            <a:r>
              <a:rPr lang="en-US" altLang="ko-KR" dirty="0"/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216597" y="640932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79031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730326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성공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19F920-6491-774C-AF1C-CEDCC3266B6D}"/>
              </a:ext>
            </a:extLst>
          </p:cNvPr>
          <p:cNvSpPr/>
          <p:nvPr/>
        </p:nvSpPr>
        <p:spPr>
          <a:xfrm>
            <a:off x="5617003" y="2101990"/>
            <a:ext cx="2770824" cy="286215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8B575E85-F35F-7246-A387-90AF0B175D49}"/>
              </a:ext>
            </a:extLst>
          </p:cNvPr>
          <p:cNvSpPr/>
          <p:nvPr/>
        </p:nvSpPr>
        <p:spPr>
          <a:xfrm>
            <a:off x="5704139" y="222357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379AFF8-EDAA-8E44-B936-1B330DC8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82" y="6512953"/>
            <a:ext cx="1057835" cy="294973"/>
          </a:xfrm>
          <a:prstGeom prst="rect">
            <a:avLst/>
          </a:prstGeom>
        </p:spPr>
      </p:pic>
      <p:sp>
        <p:nvSpPr>
          <p:cNvPr id="54" name="순서도: 연결자 41">
            <a:extLst>
              <a:ext uri="{FF2B5EF4-FFF2-40B4-BE49-F238E27FC236}">
                <a16:creationId xmlns:a16="http://schemas.microsoft.com/office/drawing/2014/main" id="{843ABFAB-077C-644D-B53E-83E8DAE23F88}"/>
              </a:ext>
            </a:extLst>
          </p:cNvPr>
          <p:cNvSpPr/>
          <p:nvPr/>
        </p:nvSpPr>
        <p:spPr>
          <a:xfrm>
            <a:off x="3235824" y="64176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7D0EBB35-98F3-3342-BA74-4C24799CBC6E}"/>
              </a:ext>
            </a:extLst>
          </p:cNvPr>
          <p:cNvSpPr/>
          <p:nvPr/>
        </p:nvSpPr>
        <p:spPr>
          <a:xfrm>
            <a:off x="9498365" y="51798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669B51-D798-0F42-9DC7-9875ED480C48}"/>
              </a:ext>
            </a:extLst>
          </p:cNvPr>
          <p:cNvSpPr txBox="1"/>
          <p:nvPr/>
        </p:nvSpPr>
        <p:spPr>
          <a:xfrm>
            <a:off x="9675013" y="5152210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비활성화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25EA60-938E-E84C-89B1-E2D2275F4B3D}"/>
              </a:ext>
            </a:extLst>
          </p:cNvPr>
          <p:cNvSpPr txBox="1"/>
          <p:nvPr/>
        </p:nvSpPr>
        <p:spPr>
          <a:xfrm>
            <a:off x="9675013" y="5379907"/>
            <a:ext cx="1043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보유 포인트 부족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EA26F-8ADA-9F4F-BF4E-F4237D70F904}"/>
              </a:ext>
            </a:extLst>
          </p:cNvPr>
          <p:cNvSpPr txBox="1"/>
          <p:nvPr/>
        </p:nvSpPr>
        <p:spPr>
          <a:xfrm>
            <a:off x="9708931" y="5979325"/>
            <a:ext cx="1629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구매내역 </a:t>
            </a:r>
            <a:r>
              <a:rPr lang="ko-KR" altLang="en-US" dirty="0" err="1"/>
              <a:t>바로가기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63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65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관리자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04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6692E2-27E9-9448-A4F0-5C3A25E0D06C}"/>
              </a:ext>
            </a:extLst>
          </p:cNvPr>
          <p:cNvSpPr/>
          <p:nvPr/>
        </p:nvSpPr>
        <p:spPr>
          <a:xfrm>
            <a:off x="1699202" y="3821174"/>
            <a:ext cx="1065872" cy="545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428B0FB-4072-AC43-9629-3F4A4EEB1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16273" y="1067525"/>
            <a:ext cx="1251315" cy="2918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BFC6E6-58E5-5C49-9776-45B9161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8" y="397603"/>
            <a:ext cx="6208107" cy="643573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485E-023D-F046-A6A5-3E4D2345C2E5}"/>
              </a:ext>
            </a:extLst>
          </p:cNvPr>
          <p:cNvSpPr/>
          <p:nvPr/>
        </p:nvSpPr>
        <p:spPr>
          <a:xfrm>
            <a:off x="2852355" y="1513120"/>
            <a:ext cx="4629678" cy="58665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연결자 34">
            <a:extLst>
              <a:ext uri="{FF2B5EF4-FFF2-40B4-BE49-F238E27FC236}">
                <a16:creationId xmlns:a16="http://schemas.microsoft.com/office/drawing/2014/main" id="{78226A0D-4DD4-B04E-858F-94D65B0939F3}"/>
              </a:ext>
            </a:extLst>
          </p:cNvPr>
          <p:cNvSpPr/>
          <p:nvPr/>
        </p:nvSpPr>
        <p:spPr>
          <a:xfrm>
            <a:off x="7491757" y="13224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0ECDF8-D8EC-4047-BFBF-B290FDDFA75C}"/>
              </a:ext>
            </a:extLst>
          </p:cNvPr>
          <p:cNvSpPr/>
          <p:nvPr/>
        </p:nvSpPr>
        <p:spPr>
          <a:xfrm>
            <a:off x="2852352" y="5164901"/>
            <a:ext cx="4629677" cy="138475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순서도: 연결자 29">
            <a:extLst>
              <a:ext uri="{FF2B5EF4-FFF2-40B4-BE49-F238E27FC236}">
                <a16:creationId xmlns:a16="http://schemas.microsoft.com/office/drawing/2014/main" id="{E9A0F463-8525-A74E-8B83-EE921A26FF32}"/>
              </a:ext>
            </a:extLst>
          </p:cNvPr>
          <p:cNvSpPr/>
          <p:nvPr/>
        </p:nvSpPr>
        <p:spPr>
          <a:xfrm>
            <a:off x="7509084" y="505688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A92906-6DC7-9042-B1D4-39A6997988DC}"/>
              </a:ext>
            </a:extLst>
          </p:cNvPr>
          <p:cNvSpPr/>
          <p:nvPr/>
        </p:nvSpPr>
        <p:spPr>
          <a:xfrm>
            <a:off x="7060020" y="5231220"/>
            <a:ext cx="347867" cy="1895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순서도: 연결자 9">
            <a:extLst>
              <a:ext uri="{FF2B5EF4-FFF2-40B4-BE49-F238E27FC236}">
                <a16:creationId xmlns:a16="http://schemas.microsoft.com/office/drawing/2014/main" id="{86779A68-B018-AC4F-8DDA-67D53B71DDED}"/>
              </a:ext>
            </a:extLst>
          </p:cNvPr>
          <p:cNvSpPr/>
          <p:nvPr/>
        </p:nvSpPr>
        <p:spPr>
          <a:xfrm>
            <a:off x="6825244" y="540758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4764AF-F89E-3F4E-A1E5-56F02121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82315" y="1015623"/>
            <a:ext cx="1208498" cy="2918804"/>
          </a:xfrm>
          <a:prstGeom prst="rect">
            <a:avLst/>
          </a:prstGeom>
        </p:spPr>
      </p:pic>
      <p:sp>
        <p:nvSpPr>
          <p:cNvPr id="21" name="순서도: 연결자 23">
            <a:extLst>
              <a:ext uri="{FF2B5EF4-FFF2-40B4-BE49-F238E27FC236}">
                <a16:creationId xmlns:a16="http://schemas.microsoft.com/office/drawing/2014/main" id="{3497483C-268B-074E-9C40-06BC25C912E7}"/>
              </a:ext>
            </a:extLst>
          </p:cNvPr>
          <p:cNvSpPr/>
          <p:nvPr/>
        </p:nvSpPr>
        <p:spPr>
          <a:xfrm>
            <a:off x="1406301" y="95429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상황판에 주요 정보 요약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5061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397161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70140" y="396953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주요 업무 배치</a:t>
            </a:r>
          </a:p>
        </p:txBody>
      </p:sp>
      <p:sp>
        <p:nvSpPr>
          <p:cNvPr id="32" name="순서도: 연결자 36">
            <a:extLst>
              <a:ext uri="{FF2B5EF4-FFF2-40B4-BE49-F238E27FC236}">
                <a16:creationId xmlns:a16="http://schemas.microsoft.com/office/drawing/2014/main" id="{E78158D9-8D5D-2A45-941B-B0AE23AE654C}"/>
              </a:ext>
            </a:extLst>
          </p:cNvPr>
          <p:cNvSpPr/>
          <p:nvPr/>
        </p:nvSpPr>
        <p:spPr>
          <a:xfrm>
            <a:off x="1389503" y="376696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DD63-AFE3-684A-940E-05287FC132E5}"/>
              </a:ext>
            </a:extLst>
          </p:cNvPr>
          <p:cNvSpPr/>
          <p:nvPr/>
        </p:nvSpPr>
        <p:spPr>
          <a:xfrm>
            <a:off x="1681123" y="3869870"/>
            <a:ext cx="1065712" cy="586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3343" y="43398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310429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더보기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기능의 전체 목록으로  이동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73976" y="48641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70140" y="4858393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페이지로 편리하게 이동할 수 있는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스크롤을 따라다님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서비스 상황을 파악하고 주요 기능으로 이동할 수 있는 관리자 </a:t>
            </a:r>
            <a:r>
              <a:rPr lang="ko-KR" altLang="en-US" sz="1100" dirty="0" err="1"/>
              <a:t>메인페이지</a:t>
            </a:r>
            <a:endParaRPr lang="en-US" altLang="ko-KR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1016B5-91DF-5640-98FD-35BA52607680}"/>
              </a:ext>
            </a:extLst>
          </p:cNvPr>
          <p:cNvSpPr/>
          <p:nvPr/>
        </p:nvSpPr>
        <p:spPr>
          <a:xfrm>
            <a:off x="2844917" y="2093739"/>
            <a:ext cx="4637115" cy="300736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224EC007-6134-FC46-BB38-BC49ECE1B02D}"/>
              </a:ext>
            </a:extLst>
          </p:cNvPr>
          <p:cNvSpPr/>
          <p:nvPr/>
        </p:nvSpPr>
        <p:spPr>
          <a:xfrm>
            <a:off x="7510666" y="19917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0C8928-6E49-7049-A4B7-372CCA7B681C}"/>
              </a:ext>
            </a:extLst>
          </p:cNvPr>
          <p:cNvSpPr txBox="1"/>
          <p:nvPr/>
        </p:nvSpPr>
        <p:spPr>
          <a:xfrm>
            <a:off x="9690209" y="350354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정보를 그래프로 한눈에 파악할 수 있음</a:t>
            </a:r>
          </a:p>
        </p:txBody>
      </p:sp>
      <p:sp>
        <p:nvSpPr>
          <p:cNvPr id="44" name="순서도: 연결자 36">
            <a:extLst>
              <a:ext uri="{FF2B5EF4-FFF2-40B4-BE49-F238E27FC236}">
                <a16:creationId xmlns:a16="http://schemas.microsoft.com/office/drawing/2014/main" id="{B2BBA627-548A-214E-96FD-E72CB79F8F34}"/>
              </a:ext>
            </a:extLst>
          </p:cNvPr>
          <p:cNvSpPr/>
          <p:nvPr/>
        </p:nvSpPr>
        <p:spPr>
          <a:xfrm>
            <a:off x="9487881" y="54776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945CE-A533-4846-B32A-8B30126930EB}"/>
              </a:ext>
            </a:extLst>
          </p:cNvPr>
          <p:cNvSpPr txBox="1"/>
          <p:nvPr/>
        </p:nvSpPr>
        <p:spPr>
          <a:xfrm>
            <a:off x="9670140" y="5435864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관리자들끼리 소통할 수 있는 메모장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스크롤을 따라다님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EFB9F-4649-B549-BEE4-4B3FD20F278E}"/>
              </a:ext>
            </a:extLst>
          </p:cNvPr>
          <p:cNvSpPr/>
          <p:nvPr/>
        </p:nvSpPr>
        <p:spPr>
          <a:xfrm flipV="1">
            <a:off x="1655278" y="1115098"/>
            <a:ext cx="1130816" cy="272558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669DE-146B-D841-878A-049558174FC1}"/>
              </a:ext>
            </a:extLst>
          </p:cNvPr>
          <p:cNvSpPr/>
          <p:nvPr/>
        </p:nvSpPr>
        <p:spPr>
          <a:xfrm flipV="1">
            <a:off x="1662217" y="3881922"/>
            <a:ext cx="1112585" cy="60067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5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61D7FE-60A2-2448-B04D-1E21920F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0" y="497025"/>
            <a:ext cx="8867417" cy="623675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47549" y="205704"/>
            <a:ext cx="2618116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AAA42-F3C9-3545-8513-FA4031A22288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회원목록을</a:t>
            </a:r>
            <a:r>
              <a:rPr lang="ko-KR" altLang="en-US" sz="1100" dirty="0"/>
              <a:t> 조회할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E4B66-DFCB-3F41-8FFE-59538B235F00}"/>
              </a:ext>
            </a:extLst>
          </p:cNvPr>
          <p:cNvSpPr/>
          <p:nvPr/>
        </p:nvSpPr>
        <p:spPr>
          <a:xfrm>
            <a:off x="4422126" y="2685455"/>
            <a:ext cx="3783541" cy="45551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77BF89-C570-A247-A9AA-F77EE18AF838}"/>
              </a:ext>
            </a:extLst>
          </p:cNvPr>
          <p:cNvSpPr/>
          <p:nvPr/>
        </p:nvSpPr>
        <p:spPr>
          <a:xfrm>
            <a:off x="2138766" y="4406805"/>
            <a:ext cx="6013344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순서도: 연결자 34">
            <a:extLst>
              <a:ext uri="{FF2B5EF4-FFF2-40B4-BE49-F238E27FC236}">
                <a16:creationId xmlns:a16="http://schemas.microsoft.com/office/drawing/2014/main" id="{8D2EA29C-B597-4941-9903-074BABDBCCE3}"/>
              </a:ext>
            </a:extLst>
          </p:cNvPr>
          <p:cNvSpPr/>
          <p:nvPr/>
        </p:nvSpPr>
        <p:spPr>
          <a:xfrm>
            <a:off x="8254011" y="2528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4" name="순서도: 연결자 29">
            <a:extLst>
              <a:ext uri="{FF2B5EF4-FFF2-40B4-BE49-F238E27FC236}">
                <a16:creationId xmlns:a16="http://schemas.microsoft.com/office/drawing/2014/main" id="{BF15F157-8354-9445-8754-65379D39CEFA}"/>
              </a:ext>
            </a:extLst>
          </p:cNvPr>
          <p:cNvSpPr/>
          <p:nvPr/>
        </p:nvSpPr>
        <p:spPr>
          <a:xfrm>
            <a:off x="8170819" y="424516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4CBDA9-6CF4-499C-B0D9-D7BE9B5D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334578" y="1446102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050E3-4D84-4EE4-A67C-1333B8E27D54}"/>
              </a:ext>
            </a:extLst>
          </p:cNvPr>
          <p:cNvSpPr/>
          <p:nvPr/>
        </p:nvSpPr>
        <p:spPr>
          <a:xfrm>
            <a:off x="447809" y="5343318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0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802466" y="475166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07576" y="504750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94389" y="254464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52491" y="225661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메인메뉴로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42818" y="2787493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회원가입페이지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28103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52491" y="2525883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기쁘티콘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메인화면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550202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61744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727856" y="507569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087896" y="5783559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27346" y="5462262"/>
            <a:ext cx="3941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969232" y="485967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306247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965301" y="638241"/>
            <a:ext cx="7067189" cy="55381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600D7C-25CE-4D73-90D7-CC680CC0AF69}"/>
              </a:ext>
            </a:extLst>
          </p:cNvPr>
          <p:cNvSpPr/>
          <p:nvPr/>
        </p:nvSpPr>
        <p:spPr>
          <a:xfrm>
            <a:off x="1910478" y="1352327"/>
            <a:ext cx="90698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053C2-78F8-4229-865D-161F6CA1DBE4}"/>
              </a:ext>
            </a:extLst>
          </p:cNvPr>
          <p:cNvSpPr/>
          <p:nvPr/>
        </p:nvSpPr>
        <p:spPr>
          <a:xfrm>
            <a:off x="2856241" y="1352326"/>
            <a:ext cx="66851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758F61-FCA9-412A-9070-D4D857E5377E}"/>
              </a:ext>
            </a:extLst>
          </p:cNvPr>
          <p:cNvSpPr/>
          <p:nvPr/>
        </p:nvSpPr>
        <p:spPr>
          <a:xfrm>
            <a:off x="3619844" y="1352325"/>
            <a:ext cx="1993148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F5D7E-FC4A-4FE6-9291-126D13C4366E}"/>
              </a:ext>
            </a:extLst>
          </p:cNvPr>
          <p:cNvSpPr/>
          <p:nvPr/>
        </p:nvSpPr>
        <p:spPr>
          <a:xfrm>
            <a:off x="5684247" y="1352324"/>
            <a:ext cx="244110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FC1600-16FE-48D6-8451-2F329EA9FA1F}"/>
              </a:ext>
            </a:extLst>
          </p:cNvPr>
          <p:cNvSpPr/>
          <p:nvPr/>
        </p:nvSpPr>
        <p:spPr>
          <a:xfrm>
            <a:off x="5977195" y="1352323"/>
            <a:ext cx="24410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50FF95-C3B2-4659-BAB1-29976E3E7C2F}"/>
              </a:ext>
            </a:extLst>
          </p:cNvPr>
          <p:cNvSpPr/>
          <p:nvPr/>
        </p:nvSpPr>
        <p:spPr>
          <a:xfrm>
            <a:off x="6344889" y="1352322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88C6C-7BF9-4814-803D-43AD69398649}"/>
              </a:ext>
            </a:extLst>
          </p:cNvPr>
          <p:cNvSpPr/>
          <p:nvPr/>
        </p:nvSpPr>
        <p:spPr>
          <a:xfrm>
            <a:off x="6891345" y="1352321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3943880" y="834349"/>
            <a:ext cx="1237064" cy="37840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5998752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6405079" y="680747"/>
            <a:ext cx="486265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B8AB0E-4D5A-48D5-B6AF-7ACCBBA4277C}"/>
              </a:ext>
            </a:extLst>
          </p:cNvPr>
          <p:cNvSpPr/>
          <p:nvPr/>
        </p:nvSpPr>
        <p:spPr>
          <a:xfrm>
            <a:off x="6891345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3802879" y="6856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6124005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6574816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D535360B-A32F-43C5-94AB-69F821C685D1}"/>
              </a:ext>
            </a:extLst>
          </p:cNvPr>
          <p:cNvSpPr/>
          <p:nvPr/>
        </p:nvSpPr>
        <p:spPr>
          <a:xfrm>
            <a:off x="7025627" y="47096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FAB425C-B8C2-4C23-AAE1-813A7BFD54D9}"/>
              </a:ext>
            </a:extLst>
          </p:cNvPr>
          <p:cNvSpPr/>
          <p:nvPr/>
        </p:nvSpPr>
        <p:spPr>
          <a:xfrm>
            <a:off x="182018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1BD8FDD-7030-415D-9E5F-9EE7EC5F627A}"/>
              </a:ext>
            </a:extLst>
          </p:cNvPr>
          <p:cNvSpPr/>
          <p:nvPr/>
        </p:nvSpPr>
        <p:spPr>
          <a:xfrm>
            <a:off x="2805333" y="11865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2E873CA1-5D00-4249-9988-7EB6160D0E0F}"/>
              </a:ext>
            </a:extLst>
          </p:cNvPr>
          <p:cNvSpPr/>
          <p:nvPr/>
        </p:nvSpPr>
        <p:spPr>
          <a:xfrm>
            <a:off x="354207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16D60EB-9C6B-454F-B235-8D435F153496}"/>
              </a:ext>
            </a:extLst>
          </p:cNvPr>
          <p:cNvSpPr/>
          <p:nvPr/>
        </p:nvSpPr>
        <p:spPr>
          <a:xfrm>
            <a:off x="5648667" y="11996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DA933095-3342-4F75-8952-BA2110BEC739}"/>
              </a:ext>
            </a:extLst>
          </p:cNvPr>
          <p:cNvSpPr/>
          <p:nvPr/>
        </p:nvSpPr>
        <p:spPr>
          <a:xfrm>
            <a:off x="5939167" y="1198979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4799CC-006F-49D1-A233-3E072D38B905}"/>
              </a:ext>
            </a:extLst>
          </p:cNvPr>
          <p:cNvSpPr/>
          <p:nvPr/>
        </p:nvSpPr>
        <p:spPr>
          <a:xfrm>
            <a:off x="2044270" y="4353526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84D114-B016-4888-B7F3-B5441FA4F4AB}"/>
              </a:ext>
            </a:extLst>
          </p:cNvPr>
          <p:cNvSpPr/>
          <p:nvPr/>
        </p:nvSpPr>
        <p:spPr>
          <a:xfrm>
            <a:off x="3485078" y="4535100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88ECCB-F5AE-447D-90CD-8EDCD76178FD}"/>
              </a:ext>
            </a:extLst>
          </p:cNvPr>
          <p:cNvSpPr/>
          <p:nvPr/>
        </p:nvSpPr>
        <p:spPr>
          <a:xfrm>
            <a:off x="6358255" y="3945241"/>
            <a:ext cx="492239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0FE4FB-FD18-4B84-B623-77B348EBE271}"/>
              </a:ext>
            </a:extLst>
          </p:cNvPr>
          <p:cNvSpPr/>
          <p:nvPr/>
        </p:nvSpPr>
        <p:spPr>
          <a:xfrm>
            <a:off x="6891346" y="3945241"/>
            <a:ext cx="312188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D1CE2B-1EEB-447B-A0EF-0F4EC94AD92D}"/>
              </a:ext>
            </a:extLst>
          </p:cNvPr>
          <p:cNvSpPr/>
          <p:nvPr/>
        </p:nvSpPr>
        <p:spPr>
          <a:xfrm rot="16200000">
            <a:off x="6298747" y="113504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16B8DA7-D10D-480D-9125-BEA90EB23C70}"/>
              </a:ext>
            </a:extLst>
          </p:cNvPr>
          <p:cNvSpPr/>
          <p:nvPr/>
        </p:nvSpPr>
        <p:spPr>
          <a:xfrm rot="16200000">
            <a:off x="6869508" y="114262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8BAC7AF-1517-4394-B572-BE72C95FD396}"/>
              </a:ext>
            </a:extLst>
          </p:cNvPr>
          <p:cNvSpPr/>
          <p:nvPr/>
        </p:nvSpPr>
        <p:spPr>
          <a:xfrm rot="16200000">
            <a:off x="1991539" y="4198517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21E6129-5751-469C-A725-274F117AE48A}"/>
              </a:ext>
            </a:extLst>
          </p:cNvPr>
          <p:cNvSpPr/>
          <p:nvPr/>
        </p:nvSpPr>
        <p:spPr>
          <a:xfrm rot="16200000">
            <a:off x="3398346" y="438615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AE0BA77-ECA2-4AE4-ABA7-FF0920E82C6D}"/>
              </a:ext>
            </a:extLst>
          </p:cNvPr>
          <p:cNvSpPr/>
          <p:nvPr/>
        </p:nvSpPr>
        <p:spPr>
          <a:xfrm rot="16200000">
            <a:off x="6251244" y="375588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8ABB90F-775F-4FD5-BFBE-C96DBCC21BFE}"/>
              </a:ext>
            </a:extLst>
          </p:cNvPr>
          <p:cNvSpPr/>
          <p:nvPr/>
        </p:nvSpPr>
        <p:spPr>
          <a:xfrm rot="16200000">
            <a:off x="6900238" y="372626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8F2C3B9-D704-4F5F-B237-25B5A23A26EF}"/>
              </a:ext>
            </a:extLst>
          </p:cNvPr>
          <p:cNvSpPr/>
          <p:nvPr/>
        </p:nvSpPr>
        <p:spPr>
          <a:xfrm rot="16200000">
            <a:off x="7606278" y="360725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4ADAF-4CAE-4AFA-B904-243A9201C553}"/>
              </a:ext>
            </a:extLst>
          </p:cNvPr>
          <p:cNvSpPr txBox="1"/>
          <p:nvPr/>
        </p:nvSpPr>
        <p:spPr>
          <a:xfrm>
            <a:off x="9552491" y="3020626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고객센터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id="{FC19847F-F7DA-4835-9B46-82F956A49A3A}"/>
              </a:ext>
            </a:extLst>
          </p:cNvPr>
          <p:cNvSpPr/>
          <p:nvPr/>
        </p:nvSpPr>
        <p:spPr>
          <a:xfrm>
            <a:off x="9394389" y="331820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59D12CD5-EEB8-4BF4-BC9E-19E5D8C3ACDE}"/>
              </a:ext>
            </a:extLst>
          </p:cNvPr>
          <p:cNvSpPr/>
          <p:nvPr/>
        </p:nvSpPr>
        <p:spPr>
          <a:xfrm>
            <a:off x="9394389" y="357204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265C2F4B-604B-4688-BC66-BFB20F1BEC51}"/>
              </a:ext>
            </a:extLst>
          </p:cNvPr>
          <p:cNvSpPr/>
          <p:nvPr/>
        </p:nvSpPr>
        <p:spPr>
          <a:xfrm>
            <a:off x="9399976" y="383727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392EE559-95CB-4D9A-A63B-F84A3504BC47}"/>
              </a:ext>
            </a:extLst>
          </p:cNvPr>
          <p:cNvSpPr/>
          <p:nvPr/>
        </p:nvSpPr>
        <p:spPr>
          <a:xfrm>
            <a:off x="9394389" y="40772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8E5C6840-8C84-4FD4-ADEF-0973D92CFB41}"/>
              </a:ext>
            </a:extLst>
          </p:cNvPr>
          <p:cNvSpPr/>
          <p:nvPr/>
        </p:nvSpPr>
        <p:spPr>
          <a:xfrm>
            <a:off x="9400460" y="4309355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535393E-A0CC-4FDA-B931-12505059BC1C}"/>
              </a:ext>
            </a:extLst>
          </p:cNvPr>
          <p:cNvSpPr/>
          <p:nvPr/>
        </p:nvSpPr>
        <p:spPr>
          <a:xfrm rot="16200000">
            <a:off x="9424328" y="453523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0696BD7-1969-4A85-9912-6F35D4ED2867}"/>
              </a:ext>
            </a:extLst>
          </p:cNvPr>
          <p:cNvSpPr/>
          <p:nvPr/>
        </p:nvSpPr>
        <p:spPr>
          <a:xfrm rot="16200000">
            <a:off x="9423809" y="476930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C44D088-0C14-41F6-AA4A-2050C181CD15}"/>
              </a:ext>
            </a:extLst>
          </p:cNvPr>
          <p:cNvSpPr/>
          <p:nvPr/>
        </p:nvSpPr>
        <p:spPr>
          <a:xfrm rot="16200000">
            <a:off x="9432018" y="505398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8B511CF-B4EB-440A-9E81-7D397364C0B5}"/>
              </a:ext>
            </a:extLst>
          </p:cNvPr>
          <p:cNvSpPr/>
          <p:nvPr/>
        </p:nvSpPr>
        <p:spPr>
          <a:xfrm rot="16200000">
            <a:off x="9432018" y="5364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1F1588F-8E9B-4007-9615-25EA3A909AF6}"/>
              </a:ext>
            </a:extLst>
          </p:cNvPr>
          <p:cNvSpPr/>
          <p:nvPr/>
        </p:nvSpPr>
        <p:spPr>
          <a:xfrm rot="16200000">
            <a:off x="9434129" y="5666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9E3F28F-B86C-4C5F-B57D-A162BBF46A42}"/>
              </a:ext>
            </a:extLst>
          </p:cNvPr>
          <p:cNvSpPr/>
          <p:nvPr/>
        </p:nvSpPr>
        <p:spPr>
          <a:xfrm rot="16200000">
            <a:off x="9449110" y="59913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759D749-D9AD-467C-B928-3D6452F3B1AF}"/>
              </a:ext>
            </a:extLst>
          </p:cNvPr>
          <p:cNvSpPr/>
          <p:nvPr/>
        </p:nvSpPr>
        <p:spPr>
          <a:xfrm rot="16200000">
            <a:off x="9461380" y="63099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8802BC-A44A-4070-A2AB-8F2EC33F5EF3}"/>
              </a:ext>
            </a:extLst>
          </p:cNvPr>
          <p:cNvSpPr txBox="1"/>
          <p:nvPr/>
        </p:nvSpPr>
        <p:spPr>
          <a:xfrm>
            <a:off x="9573786" y="3275411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전체 카테고리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r>
              <a:rPr lang="ko-KR" altLang="en-US" sz="1100" dirty="0">
                <a:solidFill>
                  <a:prstClr val="black"/>
                </a:solidFill>
              </a:rPr>
              <a:t>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8B3CE1-C154-4071-BD84-94F02830D7E3}"/>
              </a:ext>
            </a:extLst>
          </p:cNvPr>
          <p:cNvSpPr txBox="1"/>
          <p:nvPr/>
        </p:nvSpPr>
        <p:spPr>
          <a:xfrm>
            <a:off x="9580388" y="3557399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 충전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2052D6-19DA-4BE3-A742-89E8909FF0DD}"/>
              </a:ext>
            </a:extLst>
          </p:cNvPr>
          <p:cNvSpPr txBox="1"/>
          <p:nvPr/>
        </p:nvSpPr>
        <p:spPr>
          <a:xfrm>
            <a:off x="9580776" y="382378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검색 후 검색된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15AB05-A832-4B99-B6A6-9C1087458FDA}"/>
              </a:ext>
            </a:extLst>
          </p:cNvPr>
          <p:cNvSpPr txBox="1"/>
          <p:nvPr/>
        </p:nvSpPr>
        <p:spPr>
          <a:xfrm>
            <a:off x="9587240" y="405375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위치 검색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719063-D691-45D9-8CF8-A417F458588B}"/>
              </a:ext>
            </a:extLst>
          </p:cNvPr>
          <p:cNvSpPr txBox="1"/>
          <p:nvPr/>
        </p:nvSpPr>
        <p:spPr>
          <a:xfrm>
            <a:off x="9603711" y="4284316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</a:t>
            </a:r>
            <a:r>
              <a:rPr lang="en-US" altLang="ko-KR" sz="1100" dirty="0">
                <a:solidFill>
                  <a:prstClr val="black"/>
                </a:solidFill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</a:rPr>
              <a:t>구매내역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84B8F65-154E-4963-B9AE-4B5621A654B1}"/>
              </a:ext>
            </a:extLst>
          </p:cNvPr>
          <p:cNvSpPr txBox="1"/>
          <p:nvPr/>
        </p:nvSpPr>
        <p:spPr>
          <a:xfrm>
            <a:off x="9612347" y="454158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판매 등록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B1E8F1-D2BA-4A54-889B-343548F9BC5E}"/>
              </a:ext>
            </a:extLst>
          </p:cNvPr>
          <p:cNvSpPr txBox="1"/>
          <p:nvPr/>
        </p:nvSpPr>
        <p:spPr>
          <a:xfrm>
            <a:off x="9655393" y="480293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D938FF-7259-474C-B398-BA38E55CFE1C}"/>
              </a:ext>
            </a:extLst>
          </p:cNvPr>
          <p:cNvSpPr txBox="1"/>
          <p:nvPr/>
        </p:nvSpPr>
        <p:spPr>
          <a:xfrm>
            <a:off x="9633791" y="506875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위치 검색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FF4B36-6256-42EB-BAE1-235ED2EB6FFD}"/>
              </a:ext>
            </a:extLst>
          </p:cNvPr>
          <p:cNvSpPr txBox="1"/>
          <p:nvPr/>
        </p:nvSpPr>
        <p:spPr>
          <a:xfrm>
            <a:off x="9648186" y="538592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상세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36DC0-3DC4-426D-9019-062FE7AADA72}"/>
              </a:ext>
            </a:extLst>
          </p:cNvPr>
          <p:cNvSpPr txBox="1"/>
          <p:nvPr/>
        </p:nvSpPr>
        <p:spPr>
          <a:xfrm>
            <a:off x="9648186" y="56744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상품의 다음 순서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259818-5831-400F-A8D9-7FFF22B8B07F}"/>
              </a:ext>
            </a:extLst>
          </p:cNvPr>
          <p:cNvSpPr txBox="1"/>
          <p:nvPr/>
        </p:nvSpPr>
        <p:spPr>
          <a:xfrm>
            <a:off x="9676500" y="60069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전체 페이지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490234-3681-430D-AA35-DFA591C8CBEE}"/>
              </a:ext>
            </a:extLst>
          </p:cNvPr>
          <p:cNvSpPr txBox="1"/>
          <p:nvPr/>
        </p:nvSpPr>
        <p:spPr>
          <a:xfrm>
            <a:off x="9687860" y="6332785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다음 광고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6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B45DEA-CB74-C545-A72F-A079959B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952363"/>
            <a:ext cx="8349044" cy="5642562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72929" y="71752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탈퇴회원목록을 조회할 수 있는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0455DC-24F7-534B-89E6-EAA03981CF82}"/>
              </a:ext>
            </a:extLst>
          </p:cNvPr>
          <p:cNvSpPr/>
          <p:nvPr/>
        </p:nvSpPr>
        <p:spPr>
          <a:xfrm>
            <a:off x="4110944" y="3050400"/>
            <a:ext cx="3627161" cy="37860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F37F9A9C-9AB9-3B4E-A1A8-73FE58D2F9E1}"/>
              </a:ext>
            </a:extLst>
          </p:cNvPr>
          <p:cNvSpPr/>
          <p:nvPr/>
        </p:nvSpPr>
        <p:spPr>
          <a:xfrm>
            <a:off x="7765335" y="28779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89AB4-5DA2-6441-B79D-AF0E3C1516CB}"/>
              </a:ext>
            </a:extLst>
          </p:cNvPr>
          <p:cNvSpPr/>
          <p:nvPr/>
        </p:nvSpPr>
        <p:spPr>
          <a:xfrm>
            <a:off x="2006447" y="4410273"/>
            <a:ext cx="5634217" cy="2547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4B3DA66E-B249-C44A-908C-495863A32237}"/>
              </a:ext>
            </a:extLst>
          </p:cNvPr>
          <p:cNvSpPr/>
          <p:nvPr/>
        </p:nvSpPr>
        <p:spPr>
          <a:xfrm>
            <a:off x="7733289" y="4194249"/>
            <a:ext cx="214420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147D6A-1995-4CE4-9E8E-25DC7990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290061" y="1679773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87E4A-DD5C-4779-93AA-93B3F30F8127}"/>
              </a:ext>
            </a:extLst>
          </p:cNvPr>
          <p:cNvSpPr/>
          <p:nvPr/>
        </p:nvSpPr>
        <p:spPr>
          <a:xfrm>
            <a:off x="403292" y="5576989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8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27C04A-B960-3147-A3EA-7807CBE8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2" y="977894"/>
            <a:ext cx="7821004" cy="5546396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81753" y="706771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회원상세조회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회원정보 확인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4236" y="465624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64710" y="514046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56464" y="363926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충전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사용내역 조회 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회원의 상세정보를 조회하고 </a:t>
            </a:r>
            <a:r>
              <a:rPr lang="ko-KR" altLang="en-US" sz="1100" dirty="0" err="1"/>
              <a:t>회원상태를</a:t>
            </a:r>
            <a:r>
              <a:rPr lang="ko-KR" altLang="en-US" sz="1100" dirty="0"/>
              <a:t> 변경할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7FA9AC-A04E-2440-930B-14A4DC0936F2}"/>
              </a:ext>
            </a:extLst>
          </p:cNvPr>
          <p:cNvSpPr/>
          <p:nvPr/>
        </p:nvSpPr>
        <p:spPr>
          <a:xfrm>
            <a:off x="2252376" y="2912706"/>
            <a:ext cx="5859767" cy="32853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2612DEFB-C8FD-554A-BF22-7446980F469C}"/>
              </a:ext>
            </a:extLst>
          </p:cNvPr>
          <p:cNvSpPr/>
          <p:nvPr/>
        </p:nvSpPr>
        <p:spPr>
          <a:xfrm>
            <a:off x="8139679" y="270637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2A397D-F5AC-B241-8F78-8D8F41DF6B8D}"/>
              </a:ext>
            </a:extLst>
          </p:cNvPr>
          <p:cNvSpPr/>
          <p:nvPr/>
        </p:nvSpPr>
        <p:spPr>
          <a:xfrm>
            <a:off x="6621506" y="4316538"/>
            <a:ext cx="1005666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65600-1C91-4044-A00D-A137DB371A6A}"/>
              </a:ext>
            </a:extLst>
          </p:cNvPr>
          <p:cNvSpPr/>
          <p:nvPr/>
        </p:nvSpPr>
        <p:spPr>
          <a:xfrm>
            <a:off x="6607910" y="4575601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DDF17B-F3FE-CD46-95E9-E1DAB03F49A1}"/>
              </a:ext>
            </a:extLst>
          </p:cNvPr>
          <p:cNvSpPr/>
          <p:nvPr/>
        </p:nvSpPr>
        <p:spPr>
          <a:xfrm>
            <a:off x="6607910" y="4901423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A5431D-0E09-5A45-9AEB-94D3DCC132C4}"/>
              </a:ext>
            </a:extLst>
          </p:cNvPr>
          <p:cNvSpPr/>
          <p:nvPr/>
        </p:nvSpPr>
        <p:spPr>
          <a:xfrm>
            <a:off x="6620576" y="5150041"/>
            <a:ext cx="1006595" cy="61858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29">
            <a:extLst>
              <a:ext uri="{FF2B5EF4-FFF2-40B4-BE49-F238E27FC236}">
                <a16:creationId xmlns:a16="http://schemas.microsoft.com/office/drawing/2014/main" id="{4DD31BE4-0F0E-5E43-8116-22B59EA9C001}"/>
              </a:ext>
            </a:extLst>
          </p:cNvPr>
          <p:cNvSpPr/>
          <p:nvPr/>
        </p:nvSpPr>
        <p:spPr>
          <a:xfrm>
            <a:off x="7653633" y="41312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9">
            <a:extLst>
              <a:ext uri="{FF2B5EF4-FFF2-40B4-BE49-F238E27FC236}">
                <a16:creationId xmlns:a16="http://schemas.microsoft.com/office/drawing/2014/main" id="{F1ED8614-63FE-AE4E-9B86-3D98C76A5F77}"/>
              </a:ext>
            </a:extLst>
          </p:cNvPr>
          <p:cNvSpPr/>
          <p:nvPr/>
        </p:nvSpPr>
        <p:spPr>
          <a:xfrm>
            <a:off x="7666610" y="445529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6" name="순서도: 연결자 23">
            <a:extLst>
              <a:ext uri="{FF2B5EF4-FFF2-40B4-BE49-F238E27FC236}">
                <a16:creationId xmlns:a16="http://schemas.microsoft.com/office/drawing/2014/main" id="{9137CC8E-27B1-1B4D-B65B-3BCD9E357F3B}"/>
              </a:ext>
            </a:extLst>
          </p:cNvPr>
          <p:cNvSpPr/>
          <p:nvPr/>
        </p:nvSpPr>
        <p:spPr>
          <a:xfrm>
            <a:off x="7653633" y="478100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7" name="순서도: 연결자 36">
            <a:extLst>
              <a:ext uri="{FF2B5EF4-FFF2-40B4-BE49-F238E27FC236}">
                <a16:creationId xmlns:a16="http://schemas.microsoft.com/office/drawing/2014/main" id="{5FBCFD54-0537-CF4E-9153-C69C77A9CF98}"/>
              </a:ext>
            </a:extLst>
          </p:cNvPr>
          <p:cNvSpPr/>
          <p:nvPr/>
        </p:nvSpPr>
        <p:spPr>
          <a:xfrm>
            <a:off x="7639726" y="5067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D0A2E2-E307-044F-9F10-91144433F03B}"/>
              </a:ext>
            </a:extLst>
          </p:cNvPr>
          <p:cNvSpPr/>
          <p:nvPr/>
        </p:nvSpPr>
        <p:spPr>
          <a:xfrm>
            <a:off x="6596984" y="5816750"/>
            <a:ext cx="532236" cy="22688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순서도: 연결자 36">
            <a:extLst>
              <a:ext uri="{FF2B5EF4-FFF2-40B4-BE49-F238E27FC236}">
                <a16:creationId xmlns:a16="http://schemas.microsoft.com/office/drawing/2014/main" id="{BE57733F-1F0C-7246-A8B0-37123D713A7B}"/>
              </a:ext>
            </a:extLst>
          </p:cNvPr>
          <p:cNvSpPr/>
          <p:nvPr/>
        </p:nvSpPr>
        <p:spPr>
          <a:xfrm>
            <a:off x="2093132" y="622280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87584-E365-4045-9C0A-97EF7F8DA288}"/>
              </a:ext>
            </a:extLst>
          </p:cNvPr>
          <p:cNvSpPr/>
          <p:nvPr/>
        </p:nvSpPr>
        <p:spPr>
          <a:xfrm>
            <a:off x="2285075" y="5644797"/>
            <a:ext cx="4984159" cy="39883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순서도: 연결자 36">
            <a:extLst>
              <a:ext uri="{FF2B5EF4-FFF2-40B4-BE49-F238E27FC236}">
                <a16:creationId xmlns:a16="http://schemas.microsoft.com/office/drawing/2014/main" id="{3D22DB43-A113-4340-BC6B-4A6B18017403}"/>
              </a:ext>
            </a:extLst>
          </p:cNvPr>
          <p:cNvSpPr/>
          <p:nvPr/>
        </p:nvSpPr>
        <p:spPr>
          <a:xfrm>
            <a:off x="7151447" y="57849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5EB1D-6694-9441-A04D-6A9B6A498F49}"/>
              </a:ext>
            </a:extLst>
          </p:cNvPr>
          <p:cNvSpPr txBox="1"/>
          <p:nvPr/>
        </p:nvSpPr>
        <p:spPr>
          <a:xfrm>
            <a:off x="9639326" y="413520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 조회 페이지로 이동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F59546-49EE-8542-B5B5-113D265B54C0}"/>
              </a:ext>
            </a:extLst>
          </p:cNvPr>
          <p:cNvSpPr txBox="1"/>
          <p:nvPr/>
        </p:nvSpPr>
        <p:spPr>
          <a:xfrm>
            <a:off x="9639326" y="461942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조회 페이지로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50DF59-EFA7-554F-95EE-F1A9F1493EA6}"/>
              </a:ext>
            </a:extLst>
          </p:cNvPr>
          <p:cNvSpPr txBox="1"/>
          <p:nvPr/>
        </p:nvSpPr>
        <p:spPr>
          <a:xfrm>
            <a:off x="9639325" y="511744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변경기능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혹은 탈퇴 선택가능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순서도: 연결자 36">
            <a:extLst>
              <a:ext uri="{FF2B5EF4-FFF2-40B4-BE49-F238E27FC236}">
                <a16:creationId xmlns:a16="http://schemas.microsoft.com/office/drawing/2014/main" id="{B6966E69-82AE-874E-814D-C1AEF28C60FD}"/>
              </a:ext>
            </a:extLst>
          </p:cNvPr>
          <p:cNvSpPr/>
          <p:nvPr/>
        </p:nvSpPr>
        <p:spPr>
          <a:xfrm>
            <a:off x="9476820" y="5646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776E6-9F97-B24B-80BE-7F34EAA7C448}"/>
              </a:ext>
            </a:extLst>
          </p:cNvPr>
          <p:cNvSpPr txBox="1"/>
          <p:nvPr/>
        </p:nvSpPr>
        <p:spPr>
          <a:xfrm>
            <a:off x="9639325" y="562468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회원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한명에게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메모를 남길 수 있음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탈퇴처리 시 사유 등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순서도: 연결자 36">
            <a:extLst>
              <a:ext uri="{FF2B5EF4-FFF2-40B4-BE49-F238E27FC236}">
                <a16:creationId xmlns:a16="http://schemas.microsoft.com/office/drawing/2014/main" id="{AC62B244-15A0-C042-B960-C2DCC66090AC}"/>
              </a:ext>
            </a:extLst>
          </p:cNvPr>
          <p:cNvSpPr/>
          <p:nvPr/>
        </p:nvSpPr>
        <p:spPr>
          <a:xfrm>
            <a:off x="9464236" y="624284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34984A-2CA8-FE4B-B66F-A2A4492B33FC}"/>
              </a:ext>
            </a:extLst>
          </p:cNvPr>
          <p:cNvSpPr txBox="1"/>
          <p:nvPr/>
        </p:nvSpPr>
        <p:spPr>
          <a:xfrm>
            <a:off x="9639325" y="622849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수정버튼을 누르면 메모가 저장됨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F84B51-5C66-4BB4-BC91-00A0914A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671828" y="1772816"/>
            <a:ext cx="1510530" cy="366735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0E1B70-45E0-4799-BD5D-FB1D84F95426}"/>
              </a:ext>
            </a:extLst>
          </p:cNvPr>
          <p:cNvSpPr/>
          <p:nvPr/>
        </p:nvSpPr>
        <p:spPr>
          <a:xfrm>
            <a:off x="817962" y="5356490"/>
            <a:ext cx="1310160" cy="687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BDBE1C5-2C2F-40F1-BB2C-4192130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4"/>
          <a:stretch/>
        </p:blipFill>
        <p:spPr>
          <a:xfrm>
            <a:off x="619844" y="148767"/>
            <a:ext cx="6069026" cy="670343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118848DA-6B2F-4D09-8596-2C504961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3309530-19F2-4857-A82E-9A7FC49567B3}"/>
              </a:ext>
            </a:extLst>
          </p:cNvPr>
          <p:cNvSpPr/>
          <p:nvPr/>
        </p:nvSpPr>
        <p:spPr>
          <a:xfrm>
            <a:off x="9094444" y="36757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B960969-5DBE-4FB2-A482-E98F7C6D8CF7}"/>
              </a:ext>
            </a:extLst>
          </p:cNvPr>
          <p:cNvSpPr/>
          <p:nvPr/>
        </p:nvSpPr>
        <p:spPr>
          <a:xfrm>
            <a:off x="9094444" y="317203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7616-59EA-4A49-8670-C6D9EEA3C16A}"/>
              </a:ext>
            </a:extLst>
          </p:cNvPr>
          <p:cNvSpPr txBox="1"/>
          <p:nvPr/>
        </p:nvSpPr>
        <p:spPr>
          <a:xfrm>
            <a:off x="9252545" y="3146880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3B2F386-EA79-4CE5-AEAD-37BFF8B54064}"/>
              </a:ext>
            </a:extLst>
          </p:cNvPr>
          <p:cNvSpPr/>
          <p:nvPr/>
        </p:nvSpPr>
        <p:spPr>
          <a:xfrm>
            <a:off x="9094444" y="409833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E3D3F-A12C-49D9-82C6-85FF0CE9DDAB}"/>
              </a:ext>
            </a:extLst>
          </p:cNvPr>
          <p:cNvSpPr txBox="1"/>
          <p:nvPr/>
        </p:nvSpPr>
        <p:spPr>
          <a:xfrm>
            <a:off x="9007472" y="1883307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판매요청한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간단한 상품정보와 사용자 </a:t>
            </a:r>
            <a:r>
              <a:rPr lang="en-US" altLang="ko-KR" sz="1100" dirty="0">
                <a:solidFill>
                  <a:prstClr val="black"/>
                </a:solidFill>
              </a:rPr>
              <a:t>ID</a:t>
            </a:r>
            <a:r>
              <a:rPr lang="ko-KR" altLang="en-US" sz="1100" dirty="0">
                <a:solidFill>
                  <a:prstClr val="black"/>
                </a:solidFill>
              </a:rPr>
              <a:t>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FE8-4D9F-4AE2-937A-134A25732682}"/>
              </a:ext>
            </a:extLst>
          </p:cNvPr>
          <p:cNvSpPr txBox="1"/>
          <p:nvPr/>
        </p:nvSpPr>
        <p:spPr>
          <a:xfrm>
            <a:off x="9272352" y="359635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요청의 상태를 보여준다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요청대기</a:t>
            </a:r>
            <a:r>
              <a:rPr lang="en-US" altLang="ko-KR" sz="1200" dirty="0"/>
              <a:t>, </a:t>
            </a:r>
            <a:r>
              <a:rPr lang="ko-KR" altLang="en-US" sz="1200" dirty="0"/>
              <a:t>판매승인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판매반려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D08-CB43-4F88-B027-FBAF0E8891E6}"/>
              </a:ext>
            </a:extLst>
          </p:cNvPr>
          <p:cNvSpPr txBox="1"/>
          <p:nvPr/>
        </p:nvSpPr>
        <p:spPr>
          <a:xfrm>
            <a:off x="9272350" y="403402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요청 정보를 간단히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클릭하면 해당 요청의 상세정보를 </a:t>
            </a:r>
            <a:r>
              <a:rPr lang="ko-KR" altLang="en-US" sz="1200" dirty="0" err="1"/>
              <a:t>모달창으로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E9790-4FDE-4684-B68A-0E48E287B29A}"/>
              </a:ext>
            </a:extLst>
          </p:cNvPr>
          <p:cNvSpPr/>
          <p:nvPr/>
        </p:nvSpPr>
        <p:spPr>
          <a:xfrm>
            <a:off x="3143672" y="1378588"/>
            <a:ext cx="3168352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17052A-9F9B-4259-85CE-81439A8128D1}"/>
              </a:ext>
            </a:extLst>
          </p:cNvPr>
          <p:cNvSpPr/>
          <p:nvPr/>
        </p:nvSpPr>
        <p:spPr>
          <a:xfrm>
            <a:off x="5663952" y="3002392"/>
            <a:ext cx="648072" cy="26161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86CD4-373E-46B8-AF39-EB183380D21F}"/>
              </a:ext>
            </a:extLst>
          </p:cNvPr>
          <p:cNvSpPr/>
          <p:nvPr/>
        </p:nvSpPr>
        <p:spPr>
          <a:xfrm>
            <a:off x="2266544" y="4315373"/>
            <a:ext cx="4045479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CE7FAE9-B30B-4509-8B18-70E7455B4316}"/>
              </a:ext>
            </a:extLst>
          </p:cNvPr>
          <p:cNvSpPr/>
          <p:nvPr/>
        </p:nvSpPr>
        <p:spPr>
          <a:xfrm>
            <a:off x="6390242" y="13816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325C8C8-B0D0-42F5-9389-61F2D6CC9ABF}"/>
              </a:ext>
            </a:extLst>
          </p:cNvPr>
          <p:cNvSpPr/>
          <p:nvPr/>
        </p:nvSpPr>
        <p:spPr>
          <a:xfrm>
            <a:off x="6393219" y="30023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26100B-8B98-4ADC-A60F-6EC5ACD59015}"/>
              </a:ext>
            </a:extLst>
          </p:cNvPr>
          <p:cNvSpPr/>
          <p:nvPr/>
        </p:nvSpPr>
        <p:spPr>
          <a:xfrm>
            <a:off x="6390242" y="429901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A819CC-149F-4CEF-9C95-F3F926DEA197}"/>
              </a:ext>
            </a:extLst>
          </p:cNvPr>
          <p:cNvSpPr/>
          <p:nvPr/>
        </p:nvSpPr>
        <p:spPr>
          <a:xfrm>
            <a:off x="1060315" y="3531220"/>
            <a:ext cx="1041561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6576B7AD-A651-4C47-AF24-3B44A794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D5B01BFA-85D2-46F7-8C33-5A2C31157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FEC42E7C-1829-4109-87EB-E6AC8FC7BF5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B7D45A-6D19-41CE-83A0-4B6F3BE3FB5D}"/>
              </a:ext>
            </a:extLst>
          </p:cNvPr>
          <p:cNvSpPr/>
          <p:nvPr/>
        </p:nvSpPr>
        <p:spPr>
          <a:xfrm>
            <a:off x="8821650" y="192588"/>
            <a:ext cx="3015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3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7B48CE8-FEC5-4633-90DE-8F7E6E76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"/>
          <a:stretch/>
        </p:blipFill>
        <p:spPr>
          <a:xfrm>
            <a:off x="198653" y="-1"/>
            <a:ext cx="6444479" cy="6813297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BB10DD5E-3CDB-4C8D-A719-CA336E4B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02F5EC9-0A06-4AE4-BBD4-CA5189308AD0}"/>
              </a:ext>
            </a:extLst>
          </p:cNvPr>
          <p:cNvSpPr/>
          <p:nvPr/>
        </p:nvSpPr>
        <p:spPr>
          <a:xfrm>
            <a:off x="9094444" y="35807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66277F2-1610-49A2-987D-07FD95B017F7}"/>
              </a:ext>
            </a:extLst>
          </p:cNvPr>
          <p:cNvSpPr/>
          <p:nvPr/>
        </p:nvSpPr>
        <p:spPr>
          <a:xfrm>
            <a:off x="9096845" y="310023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4D1C-B664-459C-BF4F-D8712D2AD3C6}"/>
              </a:ext>
            </a:extLst>
          </p:cNvPr>
          <p:cNvSpPr txBox="1"/>
          <p:nvPr/>
        </p:nvSpPr>
        <p:spPr>
          <a:xfrm>
            <a:off x="9254946" y="3075074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판매요청페이지에서 작성한 내용을 조회한다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불가능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051DB-5779-4818-ABE9-64A859977145}"/>
              </a:ext>
            </a:extLst>
          </p:cNvPr>
          <p:cNvSpPr txBox="1"/>
          <p:nvPr/>
        </p:nvSpPr>
        <p:spPr>
          <a:xfrm>
            <a:off x="9007472" y="1857148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사용자의 판매요청 정보를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내부 내용은 수정할 수 없다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E0083-0B68-4FF8-B082-80058CF61A07}"/>
              </a:ext>
            </a:extLst>
          </p:cNvPr>
          <p:cNvSpPr txBox="1"/>
          <p:nvPr/>
        </p:nvSpPr>
        <p:spPr>
          <a:xfrm>
            <a:off x="9237265" y="351162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요청을 승인 또는 반려할 수 있고 취소 버튼으로 상세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EA0A9C-5279-4B94-ACD5-891A97AF1563}"/>
              </a:ext>
            </a:extLst>
          </p:cNvPr>
          <p:cNvSpPr/>
          <p:nvPr/>
        </p:nvSpPr>
        <p:spPr>
          <a:xfrm>
            <a:off x="2855640" y="1988840"/>
            <a:ext cx="2592288" cy="367240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08C980F-9F62-4E58-B8C4-95E64D8CD71B}"/>
              </a:ext>
            </a:extLst>
          </p:cNvPr>
          <p:cNvSpPr/>
          <p:nvPr/>
        </p:nvSpPr>
        <p:spPr>
          <a:xfrm>
            <a:off x="5535733" y="197297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7760A-4B43-4128-8EA9-D49A34FE739E}"/>
              </a:ext>
            </a:extLst>
          </p:cNvPr>
          <p:cNvSpPr/>
          <p:nvPr/>
        </p:nvSpPr>
        <p:spPr>
          <a:xfrm>
            <a:off x="2855640" y="5733256"/>
            <a:ext cx="2592288" cy="3657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E541214-19A7-4E4B-9F27-DED64E70572F}"/>
              </a:ext>
            </a:extLst>
          </p:cNvPr>
          <p:cNvSpPr/>
          <p:nvPr/>
        </p:nvSpPr>
        <p:spPr>
          <a:xfrm>
            <a:off x="5535733" y="573325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B016F3-D459-457F-8691-52F1DDA5A792}"/>
              </a:ext>
            </a:extLst>
          </p:cNvPr>
          <p:cNvSpPr/>
          <p:nvPr/>
        </p:nvSpPr>
        <p:spPr>
          <a:xfrm>
            <a:off x="700391" y="3580715"/>
            <a:ext cx="1065002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32E11551-A1E1-4A45-9D5C-6ADD458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4C373C75-CB15-4F64-A75C-96B5AB57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EDCBC567-0B31-4B9D-BFCD-34DF48344DE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8CAB3-26B7-4E3F-9896-C325EA640BC8}"/>
              </a:ext>
            </a:extLst>
          </p:cNvPr>
          <p:cNvSpPr/>
          <p:nvPr/>
        </p:nvSpPr>
        <p:spPr>
          <a:xfrm>
            <a:off x="8904312" y="192588"/>
            <a:ext cx="286983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905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D8F5C48-F626-4DD1-BF1E-8BA72C66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6"/>
          <a:stretch/>
        </p:blipFill>
        <p:spPr>
          <a:xfrm>
            <a:off x="594876" y="86719"/>
            <a:ext cx="6244006" cy="6771281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AA33C042-D63F-426C-8F3B-3C6BD90E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5124C62-0178-4AF4-8492-16783EB7B2ED}"/>
              </a:ext>
            </a:extLst>
          </p:cNvPr>
          <p:cNvSpPr/>
          <p:nvPr/>
        </p:nvSpPr>
        <p:spPr>
          <a:xfrm>
            <a:off x="9157071" y="375916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D16540C-1EE2-485C-AA36-14B577888F55}"/>
              </a:ext>
            </a:extLst>
          </p:cNvPr>
          <p:cNvSpPr/>
          <p:nvPr/>
        </p:nvSpPr>
        <p:spPr>
          <a:xfrm>
            <a:off x="9197454" y="3323029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06D64-C440-41AB-8DBB-D8EF6CEEAFF8}"/>
              </a:ext>
            </a:extLst>
          </p:cNvPr>
          <p:cNvSpPr txBox="1"/>
          <p:nvPr/>
        </p:nvSpPr>
        <p:spPr>
          <a:xfrm>
            <a:off x="9345187" y="3289225"/>
            <a:ext cx="211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 메뉴의 하위 메뉴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3D31A905-3A3A-46DA-8E35-CE835BC0CC4E}"/>
              </a:ext>
            </a:extLst>
          </p:cNvPr>
          <p:cNvSpPr/>
          <p:nvPr/>
        </p:nvSpPr>
        <p:spPr>
          <a:xfrm>
            <a:off x="9172248" y="4583504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BCC0C-A5D0-45FE-9674-CDBE58B331C2}"/>
              </a:ext>
            </a:extLst>
          </p:cNvPr>
          <p:cNvSpPr txBox="1"/>
          <p:nvPr/>
        </p:nvSpPr>
        <p:spPr>
          <a:xfrm>
            <a:off x="9177715" y="1856425"/>
            <a:ext cx="24106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상품 목록을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상품을 등록하거나 조회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7D8105C-16CE-4E37-AE86-8E2A4F48984E}"/>
              </a:ext>
            </a:extLst>
          </p:cNvPr>
          <p:cNvSpPr/>
          <p:nvPr/>
        </p:nvSpPr>
        <p:spPr>
          <a:xfrm>
            <a:off x="9179967" y="5555350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ACE66-D552-4B28-92B6-E068DE2DDAC8}"/>
              </a:ext>
            </a:extLst>
          </p:cNvPr>
          <p:cNvSpPr/>
          <p:nvPr/>
        </p:nvSpPr>
        <p:spPr>
          <a:xfrm>
            <a:off x="2290478" y="1093217"/>
            <a:ext cx="4301668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E7EDCC-58FA-48E3-8A57-716130B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6" y="1058114"/>
            <a:ext cx="274344" cy="3292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390FE1-2192-4389-9E87-D71CBA39A6C7}"/>
              </a:ext>
            </a:extLst>
          </p:cNvPr>
          <p:cNvSpPr/>
          <p:nvPr/>
        </p:nvSpPr>
        <p:spPr>
          <a:xfrm>
            <a:off x="3207770" y="1485218"/>
            <a:ext cx="3384376" cy="9704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6E7A64E-7668-4908-9F0F-D485501AA2F1}"/>
              </a:ext>
            </a:extLst>
          </p:cNvPr>
          <p:cNvSpPr/>
          <p:nvPr/>
        </p:nvSpPr>
        <p:spPr>
          <a:xfrm>
            <a:off x="6640365" y="14955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0979B-9AA2-4652-A409-54E072BA86FC}"/>
              </a:ext>
            </a:extLst>
          </p:cNvPr>
          <p:cNvSpPr txBox="1"/>
          <p:nvPr/>
        </p:nvSpPr>
        <p:spPr>
          <a:xfrm>
            <a:off x="9329661" y="3688347"/>
            <a:ext cx="225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상품검색을 위한 검색바와 검색조건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검색조건</a:t>
            </a:r>
            <a:r>
              <a:rPr lang="en-US" altLang="ko-KR" sz="1200" dirty="0"/>
              <a:t>: </a:t>
            </a:r>
            <a:r>
              <a:rPr lang="ko-KR" altLang="en-US" sz="1200" dirty="0"/>
              <a:t>상품코드</a:t>
            </a:r>
            <a:r>
              <a:rPr lang="en-US" altLang="ko-KR" sz="1200" dirty="0"/>
              <a:t>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브랜드명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465759-91E8-4384-B7B3-4CFA3980419E}"/>
              </a:ext>
            </a:extLst>
          </p:cNvPr>
          <p:cNvSpPr/>
          <p:nvPr/>
        </p:nvSpPr>
        <p:spPr>
          <a:xfrm>
            <a:off x="2290478" y="2755251"/>
            <a:ext cx="4301668" cy="336347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53EB34C-3BF3-481C-954B-08C002FB2054}"/>
              </a:ext>
            </a:extLst>
          </p:cNvPr>
          <p:cNvSpPr/>
          <p:nvPr/>
        </p:nvSpPr>
        <p:spPr>
          <a:xfrm>
            <a:off x="6640365" y="2755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5CA40-AB37-4557-A2B3-09473CD1A99A}"/>
              </a:ext>
            </a:extLst>
          </p:cNvPr>
          <p:cNvSpPr txBox="1"/>
          <p:nvPr/>
        </p:nvSpPr>
        <p:spPr>
          <a:xfrm>
            <a:off x="9329659" y="4512529"/>
            <a:ext cx="225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상품목록 각 상품의 정보를 간단히 보여준다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상품목록애서 하나를 클릭하면 상세내용을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708D3-F712-4485-BFDF-417923D23277}"/>
              </a:ext>
            </a:extLst>
          </p:cNvPr>
          <p:cNvSpPr/>
          <p:nvPr/>
        </p:nvSpPr>
        <p:spPr>
          <a:xfrm>
            <a:off x="5656042" y="6286421"/>
            <a:ext cx="936104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E026057-D478-4DE1-BFE0-59759D26CE38}"/>
              </a:ext>
            </a:extLst>
          </p:cNvPr>
          <p:cNvSpPr/>
          <p:nvPr/>
        </p:nvSpPr>
        <p:spPr>
          <a:xfrm>
            <a:off x="6640365" y="62864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4A9B8-7F7C-4DCE-9238-B9012C3F2F0F}"/>
              </a:ext>
            </a:extLst>
          </p:cNvPr>
          <p:cNvSpPr txBox="1"/>
          <p:nvPr/>
        </p:nvSpPr>
        <p:spPr>
          <a:xfrm>
            <a:off x="9329453" y="5502424"/>
            <a:ext cx="225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새로운 상품을 등록하는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39405F-90B1-40BC-9DC1-B44B9B75736F}"/>
              </a:ext>
            </a:extLst>
          </p:cNvPr>
          <p:cNvSpPr/>
          <p:nvPr/>
        </p:nvSpPr>
        <p:spPr>
          <a:xfrm>
            <a:off x="1089498" y="3631595"/>
            <a:ext cx="101136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496737F7-FBE8-40EF-B448-415ADFF5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773B135A-EC63-48F8-877A-5BAF924E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92C175B2-9D0F-4CC2-BB50-0D9615824B1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ACE85D-A98D-47E0-97F1-F44192B50F82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89551-9092-4BEB-AE60-4A571213DEDE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179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D49AAF8-52BF-4153-B037-5E5DFE4B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0" y="88893"/>
            <a:ext cx="6444479" cy="6858000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F194A9CE-10FF-48B0-8135-E3A9354A0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BFF5364-766E-4AEA-9F49-418756E7B206}"/>
              </a:ext>
            </a:extLst>
          </p:cNvPr>
          <p:cNvSpPr/>
          <p:nvPr/>
        </p:nvSpPr>
        <p:spPr>
          <a:xfrm>
            <a:off x="9024883" y="3597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2583764-F152-4BED-9589-5AB2F3137E80}"/>
              </a:ext>
            </a:extLst>
          </p:cNvPr>
          <p:cNvSpPr/>
          <p:nvPr/>
        </p:nvSpPr>
        <p:spPr>
          <a:xfrm>
            <a:off x="9030802" y="317143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BEF4B-917C-48B5-AD28-8DF4C7844DF1}"/>
              </a:ext>
            </a:extLst>
          </p:cNvPr>
          <p:cNvSpPr txBox="1"/>
          <p:nvPr/>
        </p:nvSpPr>
        <p:spPr>
          <a:xfrm>
            <a:off x="9188903" y="3146276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카테고리와 브랜드를 입력한다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99B11CE-9359-48D6-A304-8CF2E323BCEB}"/>
              </a:ext>
            </a:extLst>
          </p:cNvPr>
          <p:cNvSpPr/>
          <p:nvPr/>
        </p:nvSpPr>
        <p:spPr>
          <a:xfrm>
            <a:off x="9024883" y="393692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426F5-E574-4E6C-A4BC-BC63A9F44FA7}"/>
              </a:ext>
            </a:extLst>
          </p:cNvPr>
          <p:cNvSpPr txBox="1"/>
          <p:nvPr/>
        </p:nvSpPr>
        <p:spPr>
          <a:xfrm>
            <a:off x="9007472" y="1856363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상품을 등록한다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해당 상품의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</a:rPr>
              <a:t> 들어가는 공통정보를 저장한다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93C0B6A-F09F-4DAD-8BAB-1A8E32846B12}"/>
              </a:ext>
            </a:extLst>
          </p:cNvPr>
          <p:cNvSpPr/>
          <p:nvPr/>
        </p:nvSpPr>
        <p:spPr>
          <a:xfrm>
            <a:off x="9024883" y="44367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C2A9E-89A4-465E-AA74-6E92A86E39EE}"/>
              </a:ext>
            </a:extLst>
          </p:cNvPr>
          <p:cNvSpPr txBox="1"/>
          <p:nvPr/>
        </p:nvSpPr>
        <p:spPr>
          <a:xfrm>
            <a:off x="9202791" y="35178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B7CCC-CE58-4D97-AB92-1E3C3AC9FAA6}"/>
              </a:ext>
            </a:extLst>
          </p:cNvPr>
          <p:cNvSpPr txBox="1"/>
          <p:nvPr/>
        </p:nvSpPr>
        <p:spPr>
          <a:xfrm>
            <a:off x="9202789" y="387261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정가와 해당 상품의 할인율을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ㄴ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8086E-3476-452B-943F-527AC676AAD8}"/>
              </a:ext>
            </a:extLst>
          </p:cNvPr>
          <p:cNvSpPr txBox="1"/>
          <p:nvPr/>
        </p:nvSpPr>
        <p:spPr>
          <a:xfrm>
            <a:off x="9199271" y="4364972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상세설명을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DE3214-03A0-40B7-AA08-FCEBB290EE3F}"/>
              </a:ext>
            </a:extLst>
          </p:cNvPr>
          <p:cNvSpPr/>
          <p:nvPr/>
        </p:nvSpPr>
        <p:spPr>
          <a:xfrm>
            <a:off x="739302" y="3682832"/>
            <a:ext cx="108048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5D4A39-1C94-451B-9E9A-DACE3BBF651B}"/>
              </a:ext>
            </a:extLst>
          </p:cNvPr>
          <p:cNvSpPr/>
          <p:nvPr/>
        </p:nvSpPr>
        <p:spPr>
          <a:xfrm>
            <a:off x="2855640" y="2060848"/>
            <a:ext cx="2664296" cy="57606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550B35C-7BB2-4A54-B3D3-DD731473751B}"/>
              </a:ext>
            </a:extLst>
          </p:cNvPr>
          <p:cNvSpPr/>
          <p:nvPr/>
        </p:nvSpPr>
        <p:spPr>
          <a:xfrm>
            <a:off x="5594002" y="206084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C1C40-A706-4E70-9B0B-4846E5135E67}"/>
              </a:ext>
            </a:extLst>
          </p:cNvPr>
          <p:cNvSpPr/>
          <p:nvPr/>
        </p:nvSpPr>
        <p:spPr>
          <a:xfrm>
            <a:off x="2855640" y="2676591"/>
            <a:ext cx="2664296" cy="46437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A189E13-3204-4105-BEB2-1699F74BE38D}"/>
              </a:ext>
            </a:extLst>
          </p:cNvPr>
          <p:cNvSpPr/>
          <p:nvPr/>
        </p:nvSpPr>
        <p:spPr>
          <a:xfrm>
            <a:off x="5594002" y="268364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448E8-227B-4D1A-812B-29C918BFC5E0}"/>
              </a:ext>
            </a:extLst>
          </p:cNvPr>
          <p:cNvSpPr/>
          <p:nvPr/>
        </p:nvSpPr>
        <p:spPr>
          <a:xfrm>
            <a:off x="2855640" y="3205456"/>
            <a:ext cx="2664296" cy="42581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0829EF5-CBAB-4ABF-96FB-F1F32F0E4EDA}"/>
              </a:ext>
            </a:extLst>
          </p:cNvPr>
          <p:cNvSpPr/>
          <p:nvPr/>
        </p:nvSpPr>
        <p:spPr>
          <a:xfrm>
            <a:off x="5588172" y="317504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8D5B-DA5F-42FD-8299-A7E7AAF1CF85}"/>
              </a:ext>
            </a:extLst>
          </p:cNvPr>
          <p:cNvSpPr/>
          <p:nvPr/>
        </p:nvSpPr>
        <p:spPr>
          <a:xfrm>
            <a:off x="2855640" y="3695761"/>
            <a:ext cx="2664296" cy="66876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16A4AC5-840A-402D-A88A-21022D0A0532}"/>
              </a:ext>
            </a:extLst>
          </p:cNvPr>
          <p:cNvSpPr/>
          <p:nvPr/>
        </p:nvSpPr>
        <p:spPr>
          <a:xfrm>
            <a:off x="5588172" y="369576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65D8D0-DEAE-4457-A66C-5136743DE9D8}"/>
              </a:ext>
            </a:extLst>
          </p:cNvPr>
          <p:cNvSpPr/>
          <p:nvPr/>
        </p:nvSpPr>
        <p:spPr>
          <a:xfrm>
            <a:off x="2855640" y="4470746"/>
            <a:ext cx="1944216" cy="111849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9D5ACD4-0F1C-4ADB-8589-EDB563DCCE63}"/>
              </a:ext>
            </a:extLst>
          </p:cNvPr>
          <p:cNvSpPr/>
          <p:nvPr/>
        </p:nvSpPr>
        <p:spPr>
          <a:xfrm>
            <a:off x="4885291" y="447114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74F17CF-BE76-4E64-857F-DAB960205BC1}"/>
              </a:ext>
            </a:extLst>
          </p:cNvPr>
          <p:cNvSpPr/>
          <p:nvPr/>
        </p:nvSpPr>
        <p:spPr>
          <a:xfrm>
            <a:off x="9012011" y="47990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AB986-5F83-431D-9BA1-E548EADA4DD4}"/>
              </a:ext>
            </a:extLst>
          </p:cNvPr>
          <p:cNvSpPr txBox="1"/>
          <p:nvPr/>
        </p:nvSpPr>
        <p:spPr>
          <a:xfrm>
            <a:off x="9205190" y="4753615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대표 이미지를 등록한다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125">
            <a:extLst>
              <a:ext uri="{FF2B5EF4-FFF2-40B4-BE49-F238E27FC236}">
                <a16:creationId xmlns:a16="http://schemas.microsoft.com/office/drawing/2014/main" id="{D159A5B8-2E09-43E0-A40A-10530D49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8" name="직사각형 125">
            <a:extLst>
              <a:ext uri="{FF2B5EF4-FFF2-40B4-BE49-F238E27FC236}">
                <a16:creationId xmlns:a16="http://schemas.microsoft.com/office/drawing/2014/main" id="{E2EEAA34-1E85-4463-96BD-77963CD8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9" name="직선 연결선 37">
            <a:extLst>
              <a:ext uri="{FF2B5EF4-FFF2-40B4-BE49-F238E27FC236}">
                <a16:creationId xmlns:a16="http://schemas.microsoft.com/office/drawing/2014/main" id="{FC0903ED-2DBB-43C5-93CA-0DE4B010358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6156DE-FC7E-4C97-8056-97293EF2F09B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401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720E0D9-0DF6-43EB-ADE7-F736EC41F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"/>
          <a:stretch/>
        </p:blipFill>
        <p:spPr>
          <a:xfrm>
            <a:off x="355042" y="167919"/>
            <a:ext cx="6444479" cy="6684283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91A831E3-E0B3-40FB-9E85-46352D602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A9A60810-DF50-4B0D-B13E-74DCF64487BC}"/>
              </a:ext>
            </a:extLst>
          </p:cNvPr>
          <p:cNvSpPr/>
          <p:nvPr/>
        </p:nvSpPr>
        <p:spPr>
          <a:xfrm>
            <a:off x="9094444" y="36302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820616D-60AC-489B-9C59-45D818E75B80}"/>
              </a:ext>
            </a:extLst>
          </p:cNvPr>
          <p:cNvSpPr/>
          <p:nvPr/>
        </p:nvSpPr>
        <p:spPr>
          <a:xfrm>
            <a:off x="9100363" y="320439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185F6-6ED5-4A39-AD85-009ED89B17F5}"/>
              </a:ext>
            </a:extLst>
          </p:cNvPr>
          <p:cNvSpPr txBox="1"/>
          <p:nvPr/>
        </p:nvSpPr>
        <p:spPr>
          <a:xfrm>
            <a:off x="9258464" y="3179240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수정하기 위한 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F7418-C59C-43DA-A4BD-65D9B76A5A44}"/>
              </a:ext>
            </a:extLst>
          </p:cNvPr>
          <p:cNvSpPr txBox="1"/>
          <p:nvPr/>
        </p:nvSpPr>
        <p:spPr>
          <a:xfrm>
            <a:off x="9272352" y="35508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상품을 삭제하기 위한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045CC-1B23-4ABF-B805-6FE195A41CAA}"/>
              </a:ext>
            </a:extLst>
          </p:cNvPr>
          <p:cNvSpPr txBox="1"/>
          <p:nvPr/>
        </p:nvSpPr>
        <p:spPr>
          <a:xfrm>
            <a:off x="9018902" y="1889943"/>
            <a:ext cx="276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상세정보를 보여준다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수정하거나 삭제가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30690-B3CD-4DD2-8451-346B99D4BB03}"/>
              </a:ext>
            </a:extLst>
          </p:cNvPr>
          <p:cNvSpPr/>
          <p:nvPr/>
        </p:nvSpPr>
        <p:spPr>
          <a:xfrm>
            <a:off x="3028840" y="5775867"/>
            <a:ext cx="864096" cy="4088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0CFB83E-9283-4B48-8559-ACF29A6FBA78}"/>
              </a:ext>
            </a:extLst>
          </p:cNvPr>
          <p:cNvSpPr/>
          <p:nvPr/>
        </p:nvSpPr>
        <p:spPr>
          <a:xfrm>
            <a:off x="3960364" y="577308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18118-58C5-4B6D-A051-F25AB004B292}"/>
              </a:ext>
            </a:extLst>
          </p:cNvPr>
          <p:cNvSpPr/>
          <p:nvPr/>
        </p:nvSpPr>
        <p:spPr>
          <a:xfrm>
            <a:off x="4507754" y="5753194"/>
            <a:ext cx="864096" cy="4088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DB2FDA8-4753-4FAC-955A-C5313957E88C}"/>
              </a:ext>
            </a:extLst>
          </p:cNvPr>
          <p:cNvSpPr/>
          <p:nvPr/>
        </p:nvSpPr>
        <p:spPr>
          <a:xfrm>
            <a:off x="5482140" y="575319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DA7288-4A62-4563-B61E-28C74B35DB20}"/>
              </a:ext>
            </a:extLst>
          </p:cNvPr>
          <p:cNvSpPr/>
          <p:nvPr/>
        </p:nvSpPr>
        <p:spPr>
          <a:xfrm>
            <a:off x="835190" y="3776930"/>
            <a:ext cx="106891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24EB2A66-6D57-4D04-95C2-15CABCE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FC1EE079-CB86-4CEC-BECD-E5A31AB1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32C1038D-3308-4577-AF45-92F281CD5A56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899F32-3D67-4ED5-8275-F55C038148AF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836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73BBE62-FE75-468F-9F56-65ADE276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5"/>
          <a:stretch/>
        </p:blipFill>
        <p:spPr>
          <a:xfrm>
            <a:off x="663234" y="54433"/>
            <a:ext cx="6215710" cy="679777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35EE8C9D-87E1-4B76-ACA5-C7EEA10B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0B38C78-6A9A-4FAF-8EE7-E60BCB310D22}"/>
              </a:ext>
            </a:extLst>
          </p:cNvPr>
          <p:cNvSpPr/>
          <p:nvPr/>
        </p:nvSpPr>
        <p:spPr>
          <a:xfrm>
            <a:off x="9098686" y="383234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DE63800-C25F-446D-8880-B8F8154D997A}"/>
              </a:ext>
            </a:extLst>
          </p:cNvPr>
          <p:cNvSpPr/>
          <p:nvPr/>
        </p:nvSpPr>
        <p:spPr>
          <a:xfrm>
            <a:off x="9105311" y="315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853F-55BF-402F-B4DD-C97C149614EA}"/>
              </a:ext>
            </a:extLst>
          </p:cNvPr>
          <p:cNvSpPr txBox="1"/>
          <p:nvPr/>
        </p:nvSpPr>
        <p:spPr>
          <a:xfrm>
            <a:off x="9263412" y="3132866"/>
            <a:ext cx="2608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15119FA-D5A2-464C-A609-E075CB80BFAE}"/>
              </a:ext>
            </a:extLst>
          </p:cNvPr>
          <p:cNvSpPr/>
          <p:nvPr/>
        </p:nvSpPr>
        <p:spPr>
          <a:xfrm>
            <a:off x="9098686" y="436153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46BA4-51C4-45C1-B98A-7C7DEBA78FF3}"/>
              </a:ext>
            </a:extLst>
          </p:cNvPr>
          <p:cNvSpPr txBox="1"/>
          <p:nvPr/>
        </p:nvSpPr>
        <p:spPr>
          <a:xfrm>
            <a:off x="9007472" y="1807348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판매중인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각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정보를 간단히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225F1-65B0-4AE0-89B8-5B547AC25E67}"/>
              </a:ext>
            </a:extLst>
          </p:cNvPr>
          <p:cNvSpPr txBox="1"/>
          <p:nvPr/>
        </p:nvSpPr>
        <p:spPr>
          <a:xfrm>
            <a:off x="9276594" y="37529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판매상태를 나타낸다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판매중</a:t>
            </a:r>
            <a:r>
              <a:rPr lang="en-US" altLang="ko-KR" sz="1200" dirty="0"/>
              <a:t>, </a:t>
            </a:r>
            <a:r>
              <a:rPr lang="ko-KR" altLang="en-US" sz="1200" dirty="0"/>
              <a:t>판매완료</a:t>
            </a:r>
            <a:r>
              <a:rPr lang="en-US" altLang="ko-KR" sz="1200" dirty="0"/>
              <a:t>, </a:t>
            </a:r>
            <a:r>
              <a:rPr lang="ko-KR" altLang="en-US" sz="1200" dirty="0"/>
              <a:t>환불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E5312-44EE-4957-8470-5DC5B8E04E1F}"/>
              </a:ext>
            </a:extLst>
          </p:cNvPr>
          <p:cNvSpPr txBox="1"/>
          <p:nvPr/>
        </p:nvSpPr>
        <p:spPr>
          <a:xfrm>
            <a:off x="9276592" y="429722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정보를 간단히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A980B-CF96-48F1-AC5B-4479FF221BF8}"/>
              </a:ext>
            </a:extLst>
          </p:cNvPr>
          <p:cNvSpPr/>
          <p:nvPr/>
        </p:nvSpPr>
        <p:spPr>
          <a:xfrm>
            <a:off x="3531140" y="1390018"/>
            <a:ext cx="299690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311B82-480F-4D60-8CB3-EEEE38FE7CEB}"/>
              </a:ext>
            </a:extLst>
          </p:cNvPr>
          <p:cNvSpPr/>
          <p:nvPr/>
        </p:nvSpPr>
        <p:spPr>
          <a:xfrm>
            <a:off x="6606266" y="13785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04F096-9478-46D1-914A-B7155F398E48}"/>
              </a:ext>
            </a:extLst>
          </p:cNvPr>
          <p:cNvSpPr/>
          <p:nvPr/>
        </p:nvSpPr>
        <p:spPr>
          <a:xfrm>
            <a:off x="5916168" y="2142251"/>
            <a:ext cx="61264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AF98D6D-BCCA-4600-863F-5C1255D44E9C}"/>
              </a:ext>
            </a:extLst>
          </p:cNvPr>
          <p:cNvSpPr/>
          <p:nvPr/>
        </p:nvSpPr>
        <p:spPr>
          <a:xfrm>
            <a:off x="6606266" y="2142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E2B375-7074-4A5C-9D7B-A4E42EF6990E}"/>
              </a:ext>
            </a:extLst>
          </p:cNvPr>
          <p:cNvSpPr/>
          <p:nvPr/>
        </p:nvSpPr>
        <p:spPr>
          <a:xfrm>
            <a:off x="2336756" y="2739958"/>
            <a:ext cx="4191291" cy="85116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57D1FF-AD89-439F-B9AB-0B0802771BB6}"/>
              </a:ext>
            </a:extLst>
          </p:cNvPr>
          <p:cNvSpPr/>
          <p:nvPr/>
        </p:nvSpPr>
        <p:spPr>
          <a:xfrm>
            <a:off x="6603744" y="27513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E3CD-8264-4AF4-AB74-7A417975577B}"/>
              </a:ext>
            </a:extLst>
          </p:cNvPr>
          <p:cNvSpPr/>
          <p:nvPr/>
        </p:nvSpPr>
        <p:spPr>
          <a:xfrm>
            <a:off x="1147864" y="3508093"/>
            <a:ext cx="1028690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A3EA915C-C423-44ED-9A44-453F1EA3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1700075B-2AC3-4DCF-8EC7-6E3F3216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D7F6C58D-7D3B-4ABB-9EB1-D578B2BEF3A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136C9-B042-4BEA-BD11-8F938F3A612F}"/>
              </a:ext>
            </a:extLst>
          </p:cNvPr>
          <p:cNvSpPr/>
          <p:nvPr/>
        </p:nvSpPr>
        <p:spPr>
          <a:xfrm>
            <a:off x="8893382" y="192588"/>
            <a:ext cx="297549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55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D4ACCCC-6200-423A-A434-32503B9D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"/>
          <a:stretch/>
        </p:blipFill>
        <p:spPr>
          <a:xfrm>
            <a:off x="417850" y="35766"/>
            <a:ext cx="6272561" cy="682223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822B93E7-D8DA-4E21-B315-0CDB8D7FC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639D7FB-5EDF-4F31-9221-3AE4A010B14B}"/>
              </a:ext>
            </a:extLst>
          </p:cNvPr>
          <p:cNvSpPr/>
          <p:nvPr/>
        </p:nvSpPr>
        <p:spPr>
          <a:xfrm>
            <a:off x="9121954" y="35441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A00166-9037-4C3A-A7CD-CD9CBDD1CAF6}"/>
              </a:ext>
            </a:extLst>
          </p:cNvPr>
          <p:cNvSpPr/>
          <p:nvPr/>
        </p:nvSpPr>
        <p:spPr>
          <a:xfrm>
            <a:off x="9127873" y="311830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C21A-C028-4D57-A77A-F540665CEB6F}"/>
              </a:ext>
            </a:extLst>
          </p:cNvPr>
          <p:cNvSpPr txBox="1"/>
          <p:nvPr/>
        </p:nvSpPr>
        <p:spPr>
          <a:xfrm>
            <a:off x="9285974" y="3093149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해당하는 상품의 정보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81FB501-CBAB-41B2-825B-9E4EFDCCFFD6}"/>
              </a:ext>
            </a:extLst>
          </p:cNvPr>
          <p:cNvSpPr/>
          <p:nvPr/>
        </p:nvSpPr>
        <p:spPr>
          <a:xfrm>
            <a:off x="9094444" y="457250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8114F-FA73-4098-9514-635D65F22AA1}"/>
              </a:ext>
            </a:extLst>
          </p:cNvPr>
          <p:cNvSpPr txBox="1"/>
          <p:nvPr/>
        </p:nvSpPr>
        <p:spPr>
          <a:xfrm>
            <a:off x="9007472" y="1772816"/>
            <a:ext cx="2766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목록에서 하나를 클릭하면 해당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상세 정보를 조회할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 err="1">
                <a:solidFill>
                  <a:prstClr val="black"/>
                </a:solidFill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</a:rPr>
              <a:t> 페이지에서 상세 내용을 확인할 수 있고 수정과 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22B843C-B013-4C6B-8B77-18B77B10FCEB}"/>
              </a:ext>
            </a:extLst>
          </p:cNvPr>
          <p:cNvSpPr/>
          <p:nvPr/>
        </p:nvSpPr>
        <p:spPr>
          <a:xfrm>
            <a:off x="9094444" y="507479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F9BF1-F9AC-47A5-BCA8-9D67D73E6C7C}"/>
              </a:ext>
            </a:extLst>
          </p:cNvPr>
          <p:cNvSpPr txBox="1"/>
          <p:nvPr/>
        </p:nvSpPr>
        <p:spPr>
          <a:xfrm>
            <a:off x="9299862" y="346476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기프티콘의</a:t>
            </a:r>
            <a:r>
              <a:rPr lang="ko-KR" altLang="en-US" sz="1200" dirty="0"/>
              <a:t> 현재 판매가</a:t>
            </a:r>
            <a:r>
              <a:rPr lang="en-US" altLang="ko-KR" sz="1200" dirty="0"/>
              <a:t>. </a:t>
            </a:r>
            <a:r>
              <a:rPr lang="ko-KR" altLang="en-US" sz="1200" dirty="0"/>
              <a:t>직접입력이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사용자가 직접 입력한 판매가이고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추천가격이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데이터베이스 값에 의해 자동으로 책정된 가격이다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99952-F450-4A28-B148-EEC91782A978}"/>
              </a:ext>
            </a:extLst>
          </p:cNvPr>
          <p:cNvSpPr txBox="1"/>
          <p:nvPr/>
        </p:nvSpPr>
        <p:spPr>
          <a:xfrm>
            <a:off x="9272350" y="450819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판매하는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정보이다</a:t>
            </a:r>
            <a:r>
              <a:rPr lang="en-US" altLang="ko-KR" sz="12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82DB7-6FB7-4153-8083-64424B286C97}"/>
              </a:ext>
            </a:extLst>
          </p:cNvPr>
          <p:cNvSpPr txBox="1"/>
          <p:nvPr/>
        </p:nvSpPr>
        <p:spPr>
          <a:xfrm>
            <a:off x="9268832" y="5003039"/>
            <a:ext cx="259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 정보를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또는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벗어나는 버튼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13854-395A-4512-A51B-DD9622F5AC1D}"/>
              </a:ext>
            </a:extLst>
          </p:cNvPr>
          <p:cNvSpPr/>
          <p:nvPr/>
        </p:nvSpPr>
        <p:spPr>
          <a:xfrm>
            <a:off x="2953604" y="2018024"/>
            <a:ext cx="2782356" cy="9361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4EA472-8EAA-4932-AEA4-C8671B2FEC4E}"/>
              </a:ext>
            </a:extLst>
          </p:cNvPr>
          <p:cNvSpPr/>
          <p:nvPr/>
        </p:nvSpPr>
        <p:spPr>
          <a:xfrm>
            <a:off x="2953604" y="3429000"/>
            <a:ext cx="2782356" cy="47969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8D1ECF-CE9B-4EE9-A3B0-3AE6961FDC40}"/>
              </a:ext>
            </a:extLst>
          </p:cNvPr>
          <p:cNvSpPr/>
          <p:nvPr/>
        </p:nvSpPr>
        <p:spPr>
          <a:xfrm>
            <a:off x="2953604" y="3950624"/>
            <a:ext cx="2782356" cy="154628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D18DB-1A92-428B-A898-DA919662C781}"/>
              </a:ext>
            </a:extLst>
          </p:cNvPr>
          <p:cNvSpPr/>
          <p:nvPr/>
        </p:nvSpPr>
        <p:spPr>
          <a:xfrm>
            <a:off x="2953604" y="5600288"/>
            <a:ext cx="2782356" cy="43204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1833D8B-25B9-4200-9C39-21A1CAF3FFA1}"/>
              </a:ext>
            </a:extLst>
          </p:cNvPr>
          <p:cNvSpPr/>
          <p:nvPr/>
        </p:nvSpPr>
        <p:spPr>
          <a:xfrm>
            <a:off x="5833954" y="201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CDABC02-C08C-4208-9EFB-2B98A6C04F93}"/>
              </a:ext>
            </a:extLst>
          </p:cNvPr>
          <p:cNvSpPr/>
          <p:nvPr/>
        </p:nvSpPr>
        <p:spPr>
          <a:xfrm>
            <a:off x="5833954" y="345336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80B292-2D04-4247-ADA2-3BD1CD87E0C7}"/>
              </a:ext>
            </a:extLst>
          </p:cNvPr>
          <p:cNvSpPr/>
          <p:nvPr/>
        </p:nvSpPr>
        <p:spPr>
          <a:xfrm>
            <a:off x="5833954" y="397094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27DC647-BBB2-4B53-9037-A44E9E7CA2E6}"/>
              </a:ext>
            </a:extLst>
          </p:cNvPr>
          <p:cNvSpPr/>
          <p:nvPr/>
        </p:nvSpPr>
        <p:spPr>
          <a:xfrm>
            <a:off x="5827848" y="559600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6A4B-0FB6-444A-98BE-D572555E44C9}"/>
              </a:ext>
            </a:extLst>
          </p:cNvPr>
          <p:cNvSpPr/>
          <p:nvPr/>
        </p:nvSpPr>
        <p:spPr>
          <a:xfrm>
            <a:off x="875489" y="3542320"/>
            <a:ext cx="1077869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DDEFCEE9-1A3C-4374-8D1D-580223AC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D92C5268-C83E-4DD2-80E5-814BED5B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5F476C4C-0996-48AA-8BEA-2709D604D572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BD3615-5F77-4BD9-A167-ED4F16CBB6E1}"/>
              </a:ext>
            </a:extLst>
          </p:cNvPr>
          <p:cNvSpPr/>
          <p:nvPr/>
        </p:nvSpPr>
        <p:spPr>
          <a:xfrm>
            <a:off x="8956190" y="192588"/>
            <a:ext cx="2932050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21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E0E1746-A249-45A0-B6F6-DB4D3594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4"/>
          <a:stretch/>
        </p:blipFill>
        <p:spPr>
          <a:xfrm>
            <a:off x="0" y="236625"/>
            <a:ext cx="7106736" cy="661557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064FAD63-9170-4959-B5C8-631AF17BA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B25C8E39-563F-467A-A504-FEA6D37E0F3B}"/>
              </a:ext>
            </a:extLst>
          </p:cNvPr>
          <p:cNvSpPr/>
          <p:nvPr/>
        </p:nvSpPr>
        <p:spPr>
          <a:xfrm>
            <a:off x="9097966" y="4049150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445D88F-EBA2-4933-9017-675E3259BC86}"/>
              </a:ext>
            </a:extLst>
          </p:cNvPr>
          <p:cNvSpPr/>
          <p:nvPr/>
        </p:nvSpPr>
        <p:spPr>
          <a:xfrm>
            <a:off x="9100367" y="30442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16ED-F74D-4746-AAB6-8940D3CE9AC1}"/>
              </a:ext>
            </a:extLst>
          </p:cNvPr>
          <p:cNvSpPr txBox="1"/>
          <p:nvPr/>
        </p:nvSpPr>
        <p:spPr>
          <a:xfrm>
            <a:off x="9258468" y="3019134"/>
            <a:ext cx="26085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기간동안 발생한 거래를 조회하는 것도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거래기간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065DB-985B-4184-8E83-AD2874108470}"/>
              </a:ext>
            </a:extLst>
          </p:cNvPr>
          <p:cNvSpPr txBox="1"/>
          <p:nvPr/>
        </p:nvSpPr>
        <p:spPr>
          <a:xfrm>
            <a:off x="9007472" y="1913120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거래내역을 확인할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검색을 통해 원하는 거래 결과만 조회가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62C2E-97EA-4522-90A3-279C8B46ACD9}"/>
              </a:ext>
            </a:extLst>
          </p:cNvPr>
          <p:cNvSpPr txBox="1"/>
          <p:nvPr/>
        </p:nvSpPr>
        <p:spPr>
          <a:xfrm>
            <a:off x="9275874" y="39697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발생한 거래의 정보를 보여주는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9CEC0-88AC-4873-9CB4-32B400E44FD6}"/>
              </a:ext>
            </a:extLst>
          </p:cNvPr>
          <p:cNvSpPr/>
          <p:nvPr/>
        </p:nvSpPr>
        <p:spPr>
          <a:xfrm>
            <a:off x="1847528" y="1700808"/>
            <a:ext cx="4752528" cy="44144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AC156-E3E2-4E3A-B469-3CFD90C9DC8F}"/>
              </a:ext>
            </a:extLst>
          </p:cNvPr>
          <p:cNvSpPr/>
          <p:nvPr/>
        </p:nvSpPr>
        <p:spPr>
          <a:xfrm>
            <a:off x="1847088" y="2204864"/>
            <a:ext cx="4752968" cy="116914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83CC4A3-D1F3-4DA5-A838-FD9839AD9E3E}"/>
              </a:ext>
            </a:extLst>
          </p:cNvPr>
          <p:cNvSpPr/>
          <p:nvPr/>
        </p:nvSpPr>
        <p:spPr>
          <a:xfrm>
            <a:off x="6678765" y="17008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D76B80F-1526-4C65-9B2C-C21CEC4205E9}"/>
              </a:ext>
            </a:extLst>
          </p:cNvPr>
          <p:cNvSpPr/>
          <p:nvPr/>
        </p:nvSpPr>
        <p:spPr>
          <a:xfrm>
            <a:off x="6678765" y="22048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C2106-4B2A-43EC-8E9D-D79FC79D5CC9}"/>
              </a:ext>
            </a:extLst>
          </p:cNvPr>
          <p:cNvSpPr/>
          <p:nvPr/>
        </p:nvSpPr>
        <p:spPr>
          <a:xfrm>
            <a:off x="551384" y="4181168"/>
            <a:ext cx="1152128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4DCC70BF-6349-440A-ACEA-3223C038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D428D606-CF06-4EF3-B930-4F676AAC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9BAB9CF9-BB42-45D0-9E90-C8F52C6863D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D7AF0B-0A0A-4AC4-822E-489EFB1A234E}"/>
              </a:ext>
            </a:extLst>
          </p:cNvPr>
          <p:cNvSpPr/>
          <p:nvPr/>
        </p:nvSpPr>
        <p:spPr>
          <a:xfrm>
            <a:off x="8832304" y="192588"/>
            <a:ext cx="300465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59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35122" y="293411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69424" y="2256613"/>
            <a:ext cx="185083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대분류 카테고리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드랍박스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08952" y="3710360"/>
            <a:ext cx="20832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각 브랜드 클릭 시 해당 상품리스트 페이지로 이동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18189" y="37501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493223" y="2932283"/>
            <a:ext cx="196406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각 카테고리 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소분류 카테고리 창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카테고리 목록 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1118205" y="467458"/>
            <a:ext cx="7067189" cy="55381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1980117" y="1086899"/>
            <a:ext cx="1237064" cy="37840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1949183" y="92125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2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919630F-2EDB-4AC6-B521-F54A92D6C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3" b="-82"/>
          <a:stretch/>
        </p:blipFill>
        <p:spPr>
          <a:xfrm>
            <a:off x="1977021" y="1475445"/>
            <a:ext cx="2700867" cy="2287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1977589" y="2699254"/>
            <a:ext cx="1346128" cy="29705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1857308" y="25883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3357582" y="1475163"/>
            <a:ext cx="1349865" cy="22867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3264853" y="1877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DE5BEF-CEF4-48F1-9D8D-194929876DFA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홈 - 카테고리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80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052D4E7-E63E-464F-94CD-983ACD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0" y="398835"/>
            <a:ext cx="8052446" cy="6453372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D3A71F0-AD29-4B2A-997E-00D4CB52CAC4}"/>
              </a:ext>
            </a:extLst>
          </p:cNvPr>
          <p:cNvSpPr/>
          <p:nvPr/>
        </p:nvSpPr>
        <p:spPr>
          <a:xfrm>
            <a:off x="9096845" y="344648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포인트관리 페이지의 하위 메뉴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포인트 충전</a:t>
            </a:r>
            <a:r>
              <a:rPr lang="en-US" altLang="ko-KR" sz="1100" dirty="0">
                <a:solidFill>
                  <a:prstClr val="black"/>
                </a:solidFill>
              </a:rPr>
              <a:t>/</a:t>
            </a:r>
            <a:r>
              <a:rPr lang="ko-KR" altLang="en-US" sz="1100" dirty="0">
                <a:solidFill>
                  <a:prstClr val="black"/>
                </a:solidFill>
              </a:rPr>
              <a:t>환전 내역을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6DFF3-FFD4-41B8-BFDD-1D68BD93CC3D}"/>
              </a:ext>
            </a:extLst>
          </p:cNvPr>
          <p:cNvSpPr/>
          <p:nvPr/>
        </p:nvSpPr>
        <p:spPr>
          <a:xfrm>
            <a:off x="2097442" y="2045200"/>
            <a:ext cx="5340974" cy="57606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2096075" y="2664088"/>
            <a:ext cx="5340974" cy="100811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555E1E0-7F1A-44A0-97F1-C4A02F86B8D3}"/>
              </a:ext>
            </a:extLst>
          </p:cNvPr>
          <p:cNvSpPr/>
          <p:nvPr/>
        </p:nvSpPr>
        <p:spPr>
          <a:xfrm>
            <a:off x="7533853" y="1707508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D774FF7-38A0-4B5D-AEA1-0F0F3294ECB8}"/>
              </a:ext>
            </a:extLst>
          </p:cNvPr>
          <p:cNvSpPr/>
          <p:nvPr/>
        </p:nvSpPr>
        <p:spPr>
          <a:xfrm>
            <a:off x="7533853" y="2045200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34976E-4D6F-4497-922E-A28EC01D95C1}"/>
              </a:ext>
            </a:extLst>
          </p:cNvPr>
          <p:cNvSpPr/>
          <p:nvPr/>
        </p:nvSpPr>
        <p:spPr>
          <a:xfrm>
            <a:off x="2102375" y="1707508"/>
            <a:ext cx="5340974" cy="2851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0BF91E0-4105-4026-820A-7B8A93D2AFFB}"/>
              </a:ext>
            </a:extLst>
          </p:cNvPr>
          <p:cNvSpPr/>
          <p:nvPr/>
        </p:nvSpPr>
        <p:spPr>
          <a:xfrm>
            <a:off x="7533853" y="26640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25AA408-F974-4C13-A409-166A260DB397}"/>
              </a:ext>
            </a:extLst>
          </p:cNvPr>
          <p:cNvSpPr/>
          <p:nvPr/>
        </p:nvSpPr>
        <p:spPr>
          <a:xfrm>
            <a:off x="9094444" y="42656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E7F50-7580-4F35-A22C-38B86D404042}"/>
              </a:ext>
            </a:extLst>
          </p:cNvPr>
          <p:cNvSpPr txBox="1"/>
          <p:nvPr/>
        </p:nvSpPr>
        <p:spPr>
          <a:xfrm>
            <a:off x="9271742" y="4238397"/>
            <a:ext cx="241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발생한 충전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/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환전 내역을 볼 수 있는 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891C4-97C0-453D-BC8F-233DFC53D73C}"/>
              </a:ext>
            </a:extLst>
          </p:cNvPr>
          <p:cNvSpPr txBox="1"/>
          <p:nvPr/>
        </p:nvSpPr>
        <p:spPr>
          <a:xfrm>
            <a:off x="9275842" y="3403969"/>
            <a:ext cx="2436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검색을 위한 </a:t>
            </a:r>
            <a:r>
              <a:rPr lang="ko-KR" altLang="en-US" sz="1100" dirty="0" err="1">
                <a:latin typeface="+mn-ea"/>
                <a:ea typeface="나눔스퀘어" panose="020B0600000101010101"/>
              </a:rPr>
              <a:t>검색바</a:t>
            </a:r>
            <a:endParaRPr lang="en-US" altLang="ko-KR" sz="1100" dirty="0">
              <a:latin typeface="+mn-ea"/>
              <a:ea typeface="나눔스퀘어" panose="020B0600000101010101"/>
            </a:endParaRPr>
          </a:p>
          <a:p>
            <a:r>
              <a:rPr lang="en-US" altLang="ko-KR" sz="1100" dirty="0">
                <a:latin typeface="+mn-ea"/>
                <a:ea typeface="나눔스퀘어" panose="020B0600000101010101"/>
              </a:rPr>
              <a:t>(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검색조건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: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기간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,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사용자 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ID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등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)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체크박스를 이용해서 해당하는 거래만 조회가능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</p:spTree>
    <p:extLst>
      <p:ext uri="{BB962C8B-B14F-4D97-AF65-F5344CB8AC3E}">
        <p14:creationId xmlns:p14="http://schemas.microsoft.com/office/powerpoint/2010/main" val="72287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992A0F2-2DFD-408F-BA28-9A8AA267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"/>
          <a:stretch/>
        </p:blipFill>
        <p:spPr>
          <a:xfrm>
            <a:off x="0" y="192588"/>
            <a:ext cx="8052446" cy="6659615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수수료 값을 변경한다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판매된 물품에 대한 수수료를 관리하는 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3088639" y="2841994"/>
            <a:ext cx="3281681" cy="68925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3A7C1584-B691-4086-9116-CBF28D31806C}"/>
              </a:ext>
            </a:extLst>
          </p:cNvPr>
          <p:cNvSpPr/>
          <p:nvPr/>
        </p:nvSpPr>
        <p:spPr>
          <a:xfrm>
            <a:off x="6440111" y="284199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5404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F44260-FE89-0042-A334-7A2A5301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4"/>
          <a:stretch/>
        </p:blipFill>
        <p:spPr>
          <a:xfrm>
            <a:off x="14288" y="238117"/>
            <a:ext cx="8739541" cy="661409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고객센터의 메인 메뉴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해당 메뉴로 이동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공지사항의 서브메뉴를 선택하고 제목 및 내용 검색 가능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리스트로 우측에 수정 및 삭제 버튼과 펼치기 버튼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추가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35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관리자가 고객센터에 있는 공지사항을 관리할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2434378" y="1346814"/>
            <a:ext cx="5647937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8036144" y="125099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8037407" y="162825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8037407" y="334363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8108090" y="45773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5004486" y="1703833"/>
            <a:ext cx="3077829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186800" y="3395152"/>
            <a:ext cx="5895515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7327254" y="4692713"/>
            <a:ext cx="842212" cy="29378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525A72-0E30-2C4C-9046-4E2ECC37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2" y="2045578"/>
            <a:ext cx="2953038" cy="17091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3F5ED-10CB-7D4C-9528-FDDB8D105DA0}"/>
              </a:ext>
            </a:extLst>
          </p:cNvPr>
          <p:cNvSpPr/>
          <p:nvPr/>
        </p:nvSpPr>
        <p:spPr>
          <a:xfrm>
            <a:off x="3590362" y="2045577"/>
            <a:ext cx="2953038" cy="170913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4D12CF-487B-444E-8763-3341CE326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223950" y="912394"/>
            <a:ext cx="1609832" cy="32870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A83CEA-E30C-46A9-B1BD-975BF5B41D6F}"/>
              </a:ext>
            </a:extLst>
          </p:cNvPr>
          <p:cNvSpPr/>
          <p:nvPr/>
        </p:nvSpPr>
        <p:spPr>
          <a:xfrm>
            <a:off x="349984" y="4118738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C64BAD-FDE5-AA4F-BD54-6CBBEC43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3"/>
            <a:ext cx="7827904" cy="685800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8954113" y="250053"/>
            <a:ext cx="2877083" cy="25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자주묻는질문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질문에는 서브 메뉴에 전체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판매를 선택하여 검색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9251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90449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수정 및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47241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45893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추가 버튼으로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글을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궁금할 만한 사항에 대해 관리자가 미리 </a:t>
            </a:r>
            <a:r>
              <a:rPr lang="en-US" altLang="ko-KR" sz="1100" dirty="0"/>
              <a:t>Q&amp;A</a:t>
            </a:r>
            <a:r>
              <a:rPr lang="ko-KR" altLang="en-US" sz="1100" dirty="0"/>
              <a:t>형식으로 작성한 페이지</a:t>
            </a:r>
            <a:endParaRPr lang="en-US" altLang="ko-KR" sz="1100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5436320" y="1002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279667" y="162593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7269989" y="42626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4102328" y="1124745"/>
            <a:ext cx="1412647" cy="121840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1904103" y="1783518"/>
            <a:ext cx="5425386" cy="13022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559027" y="4401821"/>
            <a:ext cx="770462" cy="2866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D8489-50CA-0142-B941-17C68F60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82" y="1819057"/>
            <a:ext cx="3481001" cy="190539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4716C5-8721-444C-8A1A-69705878251F}"/>
              </a:ext>
            </a:extLst>
          </p:cNvPr>
          <p:cNvSpPr/>
          <p:nvPr/>
        </p:nvSpPr>
        <p:spPr>
          <a:xfrm>
            <a:off x="3187682" y="1795045"/>
            <a:ext cx="3498130" cy="197719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42A128-6967-4209-A613-AA423456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105938" y="643580"/>
            <a:ext cx="1609832" cy="328704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9AFFB8-A7C1-435A-A4D2-B8B3CF54E8C3}"/>
              </a:ext>
            </a:extLst>
          </p:cNvPr>
          <p:cNvSpPr/>
          <p:nvPr/>
        </p:nvSpPr>
        <p:spPr>
          <a:xfrm>
            <a:off x="231972" y="3849924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0F4228-43B1-6C4E-B42E-02C73D97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" y="478631"/>
            <a:ext cx="7451789" cy="63735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85E0EA-63D7-A044-8083-780280DC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" y="484429"/>
            <a:ext cx="7451789" cy="6373571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-1:1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사용자들의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문의를 관리하는 메뉴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사항을 바로 답변할 수 있으며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답변하면 답변 완료로 표시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관리자가 이미 답변을 마친 상황에서도 수정이 가능하도록 한다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문의한 사용자의 이메일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90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</a:t>
            </a:r>
            <a:r>
              <a:rPr lang="en-US" altLang="ko-KR" sz="1100" dirty="0"/>
              <a:t>1:1</a:t>
            </a:r>
            <a:r>
              <a:rPr lang="ko-KR" altLang="en-US" sz="1100" dirty="0"/>
              <a:t>로 문의한 글들을 관리자가 답변 및 삭제하며 관리하는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5598367" y="1516141"/>
            <a:ext cx="1739517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7308424" y="139695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308424" y="209129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6813177" y="30069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6360113" y="338095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296879" y="2205101"/>
            <a:ext cx="5041006" cy="116468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963471" y="3160481"/>
            <a:ext cx="374414" cy="22047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6E7C64-359B-D84C-BB03-40C00814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18" y="1839546"/>
            <a:ext cx="4358991" cy="14372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8E523F-3D01-5F4E-A4FE-CD1C7CB10AF0}"/>
              </a:ext>
            </a:extLst>
          </p:cNvPr>
          <p:cNvSpPr/>
          <p:nvPr/>
        </p:nvSpPr>
        <p:spPr>
          <a:xfrm>
            <a:off x="6831474" y="3547986"/>
            <a:ext cx="197727" cy="12811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DB5B6C-D0E5-DE4E-8E87-042D85E83364}"/>
              </a:ext>
            </a:extLst>
          </p:cNvPr>
          <p:cNvSpPr/>
          <p:nvPr/>
        </p:nvSpPr>
        <p:spPr>
          <a:xfrm>
            <a:off x="5402752" y="3520655"/>
            <a:ext cx="988704" cy="2160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23">
            <a:extLst>
              <a:ext uri="{FF2B5EF4-FFF2-40B4-BE49-F238E27FC236}">
                <a16:creationId xmlns:a16="http://schemas.microsoft.com/office/drawing/2014/main" id="{BB8C0BC6-F8A9-C14F-B94E-46AA5BEE4F9F}"/>
              </a:ext>
            </a:extLst>
          </p:cNvPr>
          <p:cNvSpPr/>
          <p:nvPr/>
        </p:nvSpPr>
        <p:spPr>
          <a:xfrm>
            <a:off x="6989482" y="339244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0" name="순서도: 연결자 23">
            <a:extLst>
              <a:ext uri="{FF2B5EF4-FFF2-40B4-BE49-F238E27FC236}">
                <a16:creationId xmlns:a16="http://schemas.microsoft.com/office/drawing/2014/main" id="{F6799EDA-69E0-2F44-9387-1E2986F7F7A2}"/>
              </a:ext>
            </a:extLst>
          </p:cNvPr>
          <p:cNvSpPr/>
          <p:nvPr/>
        </p:nvSpPr>
        <p:spPr>
          <a:xfrm>
            <a:off x="9446635" y="527649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AD23B-100A-8D42-B7A7-9787E0514B7B}"/>
              </a:ext>
            </a:extLst>
          </p:cNvPr>
          <p:cNvSpPr txBox="1"/>
          <p:nvPr/>
        </p:nvSpPr>
        <p:spPr>
          <a:xfrm>
            <a:off x="9656465" y="524762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불건전한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문의는 삭제할 수 있는 버튼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82A87B-1E9C-1641-A8D1-3F78A96293F4}"/>
              </a:ext>
            </a:extLst>
          </p:cNvPr>
          <p:cNvSpPr/>
          <p:nvPr/>
        </p:nvSpPr>
        <p:spPr>
          <a:xfrm>
            <a:off x="2606718" y="1844927"/>
            <a:ext cx="4356753" cy="143190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C2ED7FB-AD26-4463-8AB4-B0D4E14A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477202" y="978505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FE8BAE-8C8F-4C1C-96D6-DF5C47300DE4}"/>
              </a:ext>
            </a:extLst>
          </p:cNvPr>
          <p:cNvSpPr/>
          <p:nvPr/>
        </p:nvSpPr>
        <p:spPr>
          <a:xfrm>
            <a:off x="603236" y="4184849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819560-376B-B949-B190-4DE8525B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6" y="835630"/>
            <a:ext cx="6742090" cy="5983605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224862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방문자수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매출 및 방문자수 변화를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 및 방문자수 값을 확인할 수 있는 테이블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6470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618136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매출 및 </a:t>
            </a:r>
            <a:r>
              <a:rPr lang="ko-KR" altLang="en-US" sz="1100" dirty="0" err="1"/>
              <a:t>방문자수의</a:t>
            </a:r>
            <a:r>
              <a:rPr lang="ko-KR" altLang="en-US" sz="1100" dirty="0"/>
              <a:t> 통계를 확인할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ACB4D-D1CA-854C-B6CF-436097319042}"/>
              </a:ext>
            </a:extLst>
          </p:cNvPr>
          <p:cNvSpPr/>
          <p:nvPr/>
        </p:nvSpPr>
        <p:spPr>
          <a:xfrm>
            <a:off x="2860571" y="2945307"/>
            <a:ext cx="4665450" cy="112779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860571" y="4129677"/>
            <a:ext cx="4656106" cy="144442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34">
            <a:extLst>
              <a:ext uri="{FF2B5EF4-FFF2-40B4-BE49-F238E27FC236}">
                <a16:creationId xmlns:a16="http://schemas.microsoft.com/office/drawing/2014/main" id="{00104EF4-80A6-A743-8926-63C3BD6A4D3E}"/>
              </a:ext>
            </a:extLst>
          </p:cNvPr>
          <p:cNvSpPr/>
          <p:nvPr/>
        </p:nvSpPr>
        <p:spPr>
          <a:xfrm>
            <a:off x="2851227" y="26876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B7C80112-C93A-B143-AD79-783FBBA064FF}"/>
              </a:ext>
            </a:extLst>
          </p:cNvPr>
          <p:cNvSpPr/>
          <p:nvPr/>
        </p:nvSpPr>
        <p:spPr>
          <a:xfrm>
            <a:off x="2908731" y="418111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5749870" y="2477190"/>
            <a:ext cx="1766807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5055D-D683-2D48-A31F-303A64FB5BDC}"/>
              </a:ext>
            </a:extLst>
          </p:cNvPr>
          <p:cNvSpPr/>
          <p:nvPr/>
        </p:nvSpPr>
        <p:spPr>
          <a:xfrm>
            <a:off x="4804475" y="2514626"/>
            <a:ext cx="946296" cy="94979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9">
            <a:extLst>
              <a:ext uri="{FF2B5EF4-FFF2-40B4-BE49-F238E27FC236}">
                <a16:creationId xmlns:a16="http://schemas.microsoft.com/office/drawing/2014/main" id="{DA4439E0-CBA6-3D42-BDF3-6E1E0207C2AF}"/>
              </a:ext>
            </a:extLst>
          </p:cNvPr>
          <p:cNvSpPr/>
          <p:nvPr/>
        </p:nvSpPr>
        <p:spPr>
          <a:xfrm>
            <a:off x="7526021" y="229234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5FC6640B-09BF-7345-902B-EF8C60BFFBA7}"/>
              </a:ext>
            </a:extLst>
          </p:cNvPr>
          <p:cNvSpPr/>
          <p:nvPr/>
        </p:nvSpPr>
        <p:spPr>
          <a:xfrm>
            <a:off x="4588451" y="24003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B5867-A376-0E4F-A27F-24091275F3FF}"/>
              </a:ext>
            </a:extLst>
          </p:cNvPr>
          <p:cNvSpPr/>
          <p:nvPr/>
        </p:nvSpPr>
        <p:spPr>
          <a:xfrm>
            <a:off x="2851227" y="5654342"/>
            <a:ext cx="4665450" cy="5284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9">
            <a:extLst>
              <a:ext uri="{FF2B5EF4-FFF2-40B4-BE49-F238E27FC236}">
                <a16:creationId xmlns:a16="http://schemas.microsoft.com/office/drawing/2014/main" id="{65A54CEA-77B8-8143-A8FE-C40B516E6873}"/>
              </a:ext>
            </a:extLst>
          </p:cNvPr>
          <p:cNvSpPr/>
          <p:nvPr/>
        </p:nvSpPr>
        <p:spPr>
          <a:xfrm>
            <a:off x="2603391" y="56543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5" name="순서도: 연결자 9">
            <a:extLst>
              <a:ext uri="{FF2B5EF4-FFF2-40B4-BE49-F238E27FC236}">
                <a16:creationId xmlns:a16="http://schemas.microsoft.com/office/drawing/2014/main" id="{15EA51E0-B88C-AE4B-9AFB-D86146EB7CE0}"/>
              </a:ext>
            </a:extLst>
          </p:cNvPr>
          <p:cNvSpPr/>
          <p:nvPr/>
        </p:nvSpPr>
        <p:spPr>
          <a:xfrm>
            <a:off x="9454116" y="52208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077037-6B20-3843-8EE3-CF3C750171E6}"/>
              </a:ext>
            </a:extLst>
          </p:cNvPr>
          <p:cNvSpPr txBox="1"/>
          <p:nvPr/>
        </p:nvSpPr>
        <p:spPr>
          <a:xfrm>
            <a:off x="9656464" y="5172750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 총계 확인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DFCFEBC-3CDF-4A7C-B5A6-95E9600E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1209583" y="1430509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F004EF-B1AA-4D91-A897-B9F5765FC12B}"/>
              </a:ext>
            </a:extLst>
          </p:cNvPr>
          <p:cNvSpPr/>
          <p:nvPr/>
        </p:nvSpPr>
        <p:spPr>
          <a:xfrm>
            <a:off x="1335617" y="4636853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69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3635A5-674B-C346-A22F-63B16600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594019"/>
            <a:ext cx="8976004" cy="6058803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93912" y="236625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매출비율을</a:t>
            </a:r>
            <a:r>
              <a:rPr lang="ko-KR" altLang="en-US" sz="1100" dirty="0"/>
              <a:t> 확인할 수 있는 페이지</a:t>
            </a:r>
            <a:endParaRPr lang="en-US" altLang="ko-KR" sz="1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322084" y="3369785"/>
            <a:ext cx="5904088" cy="2815862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6150297" y="2835881"/>
            <a:ext cx="2360114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AF2D57-F962-4C41-9E9F-240842C56A33}"/>
              </a:ext>
            </a:extLst>
          </p:cNvPr>
          <p:cNvSpPr/>
          <p:nvPr/>
        </p:nvSpPr>
        <p:spPr>
          <a:xfrm>
            <a:off x="4928145" y="2851846"/>
            <a:ext cx="1181616" cy="126676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34">
            <a:extLst>
              <a:ext uri="{FF2B5EF4-FFF2-40B4-BE49-F238E27FC236}">
                <a16:creationId xmlns:a16="http://schemas.microsoft.com/office/drawing/2014/main" id="{E6DB3187-C119-4F43-ACA2-42A29F6036D9}"/>
              </a:ext>
            </a:extLst>
          </p:cNvPr>
          <p:cNvSpPr/>
          <p:nvPr/>
        </p:nvSpPr>
        <p:spPr>
          <a:xfrm>
            <a:off x="8256969" y="615265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5" name="순서도: 연결자 29">
            <a:extLst>
              <a:ext uri="{FF2B5EF4-FFF2-40B4-BE49-F238E27FC236}">
                <a16:creationId xmlns:a16="http://schemas.microsoft.com/office/drawing/2014/main" id="{10161CF8-AA83-6144-ADD6-B1D0A34F2EEC}"/>
              </a:ext>
            </a:extLst>
          </p:cNvPr>
          <p:cNvSpPr/>
          <p:nvPr/>
        </p:nvSpPr>
        <p:spPr>
          <a:xfrm>
            <a:off x="8550947" y="264709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9">
            <a:extLst>
              <a:ext uri="{FF2B5EF4-FFF2-40B4-BE49-F238E27FC236}">
                <a16:creationId xmlns:a16="http://schemas.microsoft.com/office/drawing/2014/main" id="{DB2F8DA3-69EB-1149-A5CB-BA8B91B1BA0D}"/>
              </a:ext>
            </a:extLst>
          </p:cNvPr>
          <p:cNvSpPr/>
          <p:nvPr/>
        </p:nvSpPr>
        <p:spPr>
          <a:xfrm>
            <a:off x="4700311" y="272786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93E2D6-8C24-444D-A311-BEEC27832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449267" y="1502668"/>
            <a:ext cx="1741272" cy="40616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37DAC8-E536-4058-B733-12BDFBB21DAF}"/>
              </a:ext>
            </a:extLst>
          </p:cNvPr>
          <p:cNvSpPr/>
          <p:nvPr/>
        </p:nvSpPr>
        <p:spPr>
          <a:xfrm>
            <a:off x="591925" y="5498771"/>
            <a:ext cx="1560982" cy="854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9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A0901B-81FB-8D4F-AE62-0BBBE50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12" y="524165"/>
            <a:ext cx="6335210" cy="610819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73281" y="233578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1~3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위를 확인할 수 있음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인기상품을 확인할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7795C6-BCFC-6241-BCDE-435AC6246211}"/>
              </a:ext>
            </a:extLst>
          </p:cNvPr>
          <p:cNvSpPr/>
          <p:nvPr/>
        </p:nvSpPr>
        <p:spPr>
          <a:xfrm>
            <a:off x="5236963" y="2084721"/>
            <a:ext cx="1718073" cy="32423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1E6EAB-24D4-F349-A6F6-1E34087B0AD8}"/>
              </a:ext>
            </a:extLst>
          </p:cNvPr>
          <p:cNvSpPr/>
          <p:nvPr/>
        </p:nvSpPr>
        <p:spPr>
          <a:xfrm>
            <a:off x="4311371" y="2108296"/>
            <a:ext cx="909455" cy="87762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01F934-1A3D-C743-ABE6-2B99302BDCE4}"/>
              </a:ext>
            </a:extLst>
          </p:cNvPr>
          <p:cNvSpPr/>
          <p:nvPr/>
        </p:nvSpPr>
        <p:spPr>
          <a:xfrm>
            <a:off x="2509685" y="2465665"/>
            <a:ext cx="4445351" cy="382755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34">
            <a:extLst>
              <a:ext uri="{FF2B5EF4-FFF2-40B4-BE49-F238E27FC236}">
                <a16:creationId xmlns:a16="http://schemas.microsoft.com/office/drawing/2014/main" id="{FBB5C053-7E1C-934C-AA98-00A8042B1665}"/>
              </a:ext>
            </a:extLst>
          </p:cNvPr>
          <p:cNvSpPr/>
          <p:nvPr/>
        </p:nvSpPr>
        <p:spPr>
          <a:xfrm>
            <a:off x="2469149" y="222128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29">
            <a:extLst>
              <a:ext uri="{FF2B5EF4-FFF2-40B4-BE49-F238E27FC236}">
                <a16:creationId xmlns:a16="http://schemas.microsoft.com/office/drawing/2014/main" id="{0EAFFEE6-C32B-264D-9756-33FF224CD768}"/>
              </a:ext>
            </a:extLst>
          </p:cNvPr>
          <p:cNvSpPr/>
          <p:nvPr/>
        </p:nvSpPr>
        <p:spPr>
          <a:xfrm>
            <a:off x="7022300" y="191655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7" name="순서도: 연결자 9">
            <a:extLst>
              <a:ext uri="{FF2B5EF4-FFF2-40B4-BE49-F238E27FC236}">
                <a16:creationId xmlns:a16="http://schemas.microsoft.com/office/drawing/2014/main" id="{F27B8357-44E1-B948-995A-1E808F3067AB}"/>
              </a:ext>
            </a:extLst>
          </p:cNvPr>
          <p:cNvSpPr/>
          <p:nvPr/>
        </p:nvSpPr>
        <p:spPr>
          <a:xfrm>
            <a:off x="4031959" y="19767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1AD67-EDCD-49C7-996C-857F0182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866221" y="1133647"/>
            <a:ext cx="1609832" cy="32870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D943CE-7B28-4B2E-A0D6-9064044F3180}"/>
              </a:ext>
            </a:extLst>
          </p:cNvPr>
          <p:cNvSpPr/>
          <p:nvPr/>
        </p:nvSpPr>
        <p:spPr>
          <a:xfrm>
            <a:off x="992255" y="4339991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799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473268-B047-F940-92A3-65E64398E58E}"/>
              </a:ext>
            </a:extLst>
          </p:cNvPr>
          <p:cNvGrpSpPr/>
          <p:nvPr/>
        </p:nvGrpSpPr>
        <p:grpSpPr>
          <a:xfrm>
            <a:off x="2983884" y="3164377"/>
            <a:ext cx="6924613" cy="1500076"/>
            <a:chOff x="1053849" y="2436755"/>
            <a:chExt cx="7686494" cy="1500076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6E5C3D7-AC50-3F4A-B650-A5FA5CEFA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849" y="2921168"/>
              <a:ext cx="768649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4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사용자 화면 </a:t>
              </a:r>
              <a:r>
                <a:rPr kumimoji="0" lang="ko-KR" altLang="en-US" sz="6000" spc="-14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플로우</a:t>
              </a:r>
              <a:endParaRPr kumimoji="0" lang="en-US" altLang="ko-KR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9B66997-C282-CD4F-B2C5-D297C7DA5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935" y="2436755"/>
              <a:ext cx="21624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Screen Flow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45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272AF0-CF7E-44C4-9B2A-02C1570B5E0A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3" name="Oval 23">
              <a:extLst>
                <a:ext uri="{FF2B5EF4-FFF2-40B4-BE49-F238E27FC236}">
                  <a16:creationId xmlns:a16="http://schemas.microsoft.com/office/drawing/2014/main" id="{75E572C0-12BB-4A8A-A2DA-3D632EB2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4" name="직사각형 125">
              <a:extLst>
                <a:ext uri="{FF2B5EF4-FFF2-40B4-BE49-F238E27FC236}">
                  <a16:creationId xmlns:a16="http://schemas.microsoft.com/office/drawing/2014/main" id="{C9BC1194-67EA-4F63-B405-18BAC637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E6F426-78FD-4D06-BBC0-0710C2E2F07A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고객센터</a:t>
              </a:r>
              <a:endParaRPr lang="en-US" altLang="ko-KR" sz="1600" dirty="0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38C6A51-D2FF-4114-B93B-0B27C89B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68E1A0-15CA-4F6B-AA70-DCE00D64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t="27950" r="9365" b="3801"/>
          <a:stretch/>
        </p:blipFill>
        <p:spPr>
          <a:xfrm>
            <a:off x="335360" y="3480319"/>
            <a:ext cx="3391632" cy="3261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A33D2-5616-4268-A958-A3F7C837B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t="30050" r="9089" b="3801"/>
          <a:stretch/>
        </p:blipFill>
        <p:spPr>
          <a:xfrm>
            <a:off x="4079776" y="3480319"/>
            <a:ext cx="3600400" cy="326104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15D17C-6C7D-41AE-878B-303C6FF3CD1C}"/>
              </a:ext>
            </a:extLst>
          </p:cNvPr>
          <p:cNvCxnSpPr/>
          <p:nvPr/>
        </p:nvCxnSpPr>
        <p:spPr>
          <a:xfrm>
            <a:off x="1559496" y="1196752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5F43F2-29A1-417F-8E3A-673B613185D6}"/>
              </a:ext>
            </a:extLst>
          </p:cNvPr>
          <p:cNvCxnSpPr>
            <a:cxnSpLocks/>
          </p:cNvCxnSpPr>
          <p:nvPr/>
        </p:nvCxnSpPr>
        <p:spPr>
          <a:xfrm flipH="1">
            <a:off x="1055440" y="1196752"/>
            <a:ext cx="504056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4DCAD8B-3832-4944-8984-10A1D05C28C2}"/>
              </a:ext>
            </a:extLst>
          </p:cNvPr>
          <p:cNvCxnSpPr>
            <a:cxnSpLocks/>
          </p:cNvCxnSpPr>
          <p:nvPr/>
        </p:nvCxnSpPr>
        <p:spPr>
          <a:xfrm>
            <a:off x="1055440" y="874814"/>
            <a:ext cx="3024336" cy="2759866"/>
          </a:xfrm>
          <a:prstGeom prst="bentConnector3">
            <a:avLst>
              <a:gd name="adj1" fmla="val 50000"/>
            </a:avLst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FBD7880-F9FB-4D3A-84A7-973AFDAAF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33200" r="9746" b="3801"/>
          <a:stretch/>
        </p:blipFill>
        <p:spPr>
          <a:xfrm>
            <a:off x="4079776" y="116632"/>
            <a:ext cx="3600400" cy="3096345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F05DDF1-76E8-4BF3-A09A-4AB1F170EC39}"/>
              </a:ext>
            </a:extLst>
          </p:cNvPr>
          <p:cNvCxnSpPr/>
          <p:nvPr/>
        </p:nvCxnSpPr>
        <p:spPr>
          <a:xfrm flipV="1">
            <a:off x="1055440" y="236214"/>
            <a:ext cx="2808312" cy="1248570"/>
          </a:xfrm>
          <a:prstGeom prst="bentConnector3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F2E4EAB-8586-4912-A43A-71EA23779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30050" r="10118" b="3801"/>
          <a:stretch/>
        </p:blipFill>
        <p:spPr>
          <a:xfrm>
            <a:off x="8032960" y="3480318"/>
            <a:ext cx="4071976" cy="326104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7EE6C3-C5CF-4AF3-8DCA-47FBBCCD29EE}"/>
              </a:ext>
            </a:extLst>
          </p:cNvPr>
          <p:cNvCxnSpPr/>
          <p:nvPr/>
        </p:nvCxnSpPr>
        <p:spPr>
          <a:xfrm>
            <a:off x="7680176" y="3068960"/>
            <a:ext cx="576064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0CA8D-31E6-4DF1-A0D6-6C7A0A33EFB8}"/>
              </a:ext>
            </a:extLst>
          </p:cNvPr>
          <p:cNvCxnSpPr/>
          <p:nvPr/>
        </p:nvCxnSpPr>
        <p:spPr>
          <a:xfrm>
            <a:off x="8256240" y="3068960"/>
            <a:ext cx="0" cy="36004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B63A09-22A1-483A-A267-FE1357D613E4}"/>
              </a:ext>
            </a:extLst>
          </p:cNvPr>
          <p:cNvCxnSpPr/>
          <p:nvPr/>
        </p:nvCxnSpPr>
        <p:spPr>
          <a:xfrm flipV="1">
            <a:off x="11856640" y="2060848"/>
            <a:ext cx="0" cy="4392488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08CA08-D7A2-4592-9CD3-D3CBA4EEB455}"/>
              </a:ext>
            </a:extLst>
          </p:cNvPr>
          <p:cNvCxnSpPr/>
          <p:nvPr/>
        </p:nvCxnSpPr>
        <p:spPr>
          <a:xfrm flipH="1">
            <a:off x="7824192" y="2060848"/>
            <a:ext cx="4032448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5F0A6F-E905-456A-9BCC-E703CEDD0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9" b="26222"/>
          <a:stretch/>
        </p:blipFill>
        <p:spPr>
          <a:xfrm>
            <a:off x="1425722" y="548450"/>
            <a:ext cx="6583902" cy="581280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118" y="109665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구매한 상품의 리스트를 보여주는 페이지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9E693A-63CB-4B1C-B520-EC965A6277AF}"/>
              </a:ext>
            </a:extLst>
          </p:cNvPr>
          <p:cNvSpPr/>
          <p:nvPr/>
        </p:nvSpPr>
        <p:spPr>
          <a:xfrm>
            <a:off x="2218999" y="10520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B4C678-4092-455B-A0BA-28910F9E5178}"/>
              </a:ext>
            </a:extLst>
          </p:cNvPr>
          <p:cNvSpPr/>
          <p:nvPr/>
        </p:nvSpPr>
        <p:spPr>
          <a:xfrm>
            <a:off x="2218999" y="135286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CA5D05-B715-422D-898A-43E01008C916}"/>
              </a:ext>
            </a:extLst>
          </p:cNvPr>
          <p:cNvSpPr/>
          <p:nvPr/>
        </p:nvSpPr>
        <p:spPr>
          <a:xfrm>
            <a:off x="2218999" y="16537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E749D36-C5CB-4FE3-82F0-88A84C0DC7FD}"/>
              </a:ext>
            </a:extLst>
          </p:cNvPr>
          <p:cNvSpPr/>
          <p:nvPr/>
        </p:nvSpPr>
        <p:spPr>
          <a:xfrm>
            <a:off x="2218999" y="1954567"/>
            <a:ext cx="936104" cy="20227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4B0FA8-48EE-49E5-ABDC-B301F1353594}"/>
              </a:ext>
            </a:extLst>
          </p:cNvPr>
          <p:cNvSpPr/>
          <p:nvPr/>
        </p:nvSpPr>
        <p:spPr>
          <a:xfrm>
            <a:off x="2218999" y="2156839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72D388-E968-48EE-9719-A00B8C2A4277}"/>
              </a:ext>
            </a:extLst>
          </p:cNvPr>
          <p:cNvSpPr/>
          <p:nvPr/>
        </p:nvSpPr>
        <p:spPr>
          <a:xfrm>
            <a:off x="5392604" y="2449056"/>
            <a:ext cx="575956" cy="30084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342418-226D-4FEA-B7AF-45B8D6048E25}"/>
              </a:ext>
            </a:extLst>
          </p:cNvPr>
          <p:cNvSpPr/>
          <p:nvPr/>
        </p:nvSpPr>
        <p:spPr>
          <a:xfrm>
            <a:off x="5930210" y="2457689"/>
            <a:ext cx="1278133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DE2B1F-66B6-417A-BB5C-3845510C13FE}"/>
              </a:ext>
            </a:extLst>
          </p:cNvPr>
          <p:cNvSpPr/>
          <p:nvPr/>
        </p:nvSpPr>
        <p:spPr>
          <a:xfrm>
            <a:off x="6706603" y="2991317"/>
            <a:ext cx="478848" cy="21423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0D80F0-F785-4F55-8A7E-00D30FB39452}"/>
              </a:ext>
            </a:extLst>
          </p:cNvPr>
          <p:cNvSpPr/>
          <p:nvPr/>
        </p:nvSpPr>
        <p:spPr>
          <a:xfrm>
            <a:off x="6715383" y="3201071"/>
            <a:ext cx="478848" cy="21423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B4C8D8-EB4D-4C0E-837D-274AFF9930E4}"/>
              </a:ext>
            </a:extLst>
          </p:cNvPr>
          <p:cNvSpPr/>
          <p:nvPr/>
        </p:nvSpPr>
        <p:spPr>
          <a:xfrm>
            <a:off x="5511732" y="5873422"/>
            <a:ext cx="1728191" cy="2142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C3B85D-7939-47DB-9FAF-5E0D03E9F34B}"/>
              </a:ext>
            </a:extLst>
          </p:cNvPr>
          <p:cNvSpPr/>
          <p:nvPr/>
        </p:nvSpPr>
        <p:spPr>
          <a:xfrm>
            <a:off x="4372358" y="3088484"/>
            <a:ext cx="707327" cy="26287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31E117AF-E1A3-4176-B14C-EBBCE828F361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F347654-37EE-4C18-A145-16AF2A829B6E}"/>
              </a:ext>
            </a:extLst>
          </p:cNvPr>
          <p:cNvSpPr/>
          <p:nvPr/>
        </p:nvSpPr>
        <p:spPr>
          <a:xfrm>
            <a:off x="9354623" y="3158950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8C2ED1-3C2D-4160-8352-6CA932EFAD9E}"/>
              </a:ext>
            </a:extLst>
          </p:cNvPr>
          <p:cNvSpPr txBox="1"/>
          <p:nvPr/>
        </p:nvSpPr>
        <p:spPr>
          <a:xfrm>
            <a:off x="9512725" y="3133792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구매내역으로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E45A51-B43F-46AA-A9AF-20292D5D10D4}"/>
              </a:ext>
            </a:extLst>
          </p:cNvPr>
          <p:cNvSpPr txBox="1"/>
          <p:nvPr/>
        </p:nvSpPr>
        <p:spPr>
          <a:xfrm>
            <a:off x="9503052" y="3664672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회원정보페이지로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4925D78-4CD1-4F44-B2FD-1A04378B4B05}"/>
              </a:ext>
            </a:extLst>
          </p:cNvPr>
          <p:cNvSpPr/>
          <p:nvPr/>
        </p:nvSpPr>
        <p:spPr>
          <a:xfrm>
            <a:off x="9354623" y="36875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B5EBE-CEF1-4C54-8AEB-B1D1AFF90FD6}"/>
              </a:ext>
            </a:extLst>
          </p:cNvPr>
          <p:cNvSpPr txBox="1"/>
          <p:nvPr/>
        </p:nvSpPr>
        <p:spPr>
          <a:xfrm>
            <a:off x="9512725" y="3403062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판매내역으로 이동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A6039FCF-2007-4B1B-A161-1E0C3A14603D}"/>
              </a:ext>
            </a:extLst>
          </p:cNvPr>
          <p:cNvSpPr/>
          <p:nvPr/>
        </p:nvSpPr>
        <p:spPr>
          <a:xfrm>
            <a:off x="9354623" y="39396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E9E40-3762-4D8C-9363-F45C383EC54C}"/>
              </a:ext>
            </a:extLst>
          </p:cNvPr>
          <p:cNvSpPr txBox="1"/>
          <p:nvPr/>
        </p:nvSpPr>
        <p:spPr>
          <a:xfrm>
            <a:off x="9512725" y="3897805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고객센터 </a:t>
            </a:r>
            <a:r>
              <a:rPr lang="en-US" altLang="ko-KR" sz="1100" dirty="0">
                <a:solidFill>
                  <a:prstClr val="black"/>
                </a:solidFill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</a:rPr>
              <a:t>문의로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9E451BD-8F8E-498E-B30E-89A143F4D557}"/>
              </a:ext>
            </a:extLst>
          </p:cNvPr>
          <p:cNvSpPr/>
          <p:nvPr/>
        </p:nvSpPr>
        <p:spPr>
          <a:xfrm>
            <a:off x="9354623" y="41953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6EC48C2-EF76-4D52-A5DF-499D0C3234D2}"/>
              </a:ext>
            </a:extLst>
          </p:cNvPr>
          <p:cNvSpPr/>
          <p:nvPr/>
        </p:nvSpPr>
        <p:spPr>
          <a:xfrm>
            <a:off x="9354623" y="444922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C55A3F7D-B9C8-477C-9E73-3AB2E12B93DF}"/>
              </a:ext>
            </a:extLst>
          </p:cNvPr>
          <p:cNvSpPr/>
          <p:nvPr/>
        </p:nvSpPr>
        <p:spPr>
          <a:xfrm>
            <a:off x="9360210" y="47144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3ECA7448-956C-4983-992D-E38A5743F46C}"/>
              </a:ext>
            </a:extLst>
          </p:cNvPr>
          <p:cNvSpPr/>
          <p:nvPr/>
        </p:nvSpPr>
        <p:spPr>
          <a:xfrm>
            <a:off x="9354623" y="495444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FB7BB657-2F02-4308-B032-8A37C20F4BC6}"/>
              </a:ext>
            </a:extLst>
          </p:cNvPr>
          <p:cNvSpPr/>
          <p:nvPr/>
        </p:nvSpPr>
        <p:spPr>
          <a:xfrm>
            <a:off x="9365808" y="532131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820401C-FF53-49EC-BFBE-D93AC5C44B1C}"/>
              </a:ext>
            </a:extLst>
          </p:cNvPr>
          <p:cNvSpPr/>
          <p:nvPr/>
        </p:nvSpPr>
        <p:spPr>
          <a:xfrm rot="16200000">
            <a:off x="9370297" y="571101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E8A5549-FF2D-47B0-B81F-819A33347AEA}"/>
              </a:ext>
            </a:extLst>
          </p:cNvPr>
          <p:cNvSpPr/>
          <p:nvPr/>
        </p:nvSpPr>
        <p:spPr>
          <a:xfrm rot="16200000">
            <a:off x="9379357" y="60217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87DD4A-6CAA-49F7-8040-C95BCBE58F46}"/>
              </a:ext>
            </a:extLst>
          </p:cNvPr>
          <p:cNvSpPr txBox="1"/>
          <p:nvPr/>
        </p:nvSpPr>
        <p:spPr>
          <a:xfrm>
            <a:off x="9534020" y="4152590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포인트충전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B75D33-DDA6-48FA-BD9D-8F47BB92C725}"/>
              </a:ext>
            </a:extLst>
          </p:cNvPr>
          <p:cNvSpPr txBox="1"/>
          <p:nvPr/>
        </p:nvSpPr>
        <p:spPr>
          <a:xfrm>
            <a:off x="9540622" y="4434578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상품의 검색 조건 설정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F4F1DF-1EA6-4C95-A69C-25C0004AC29F}"/>
              </a:ext>
            </a:extLst>
          </p:cNvPr>
          <p:cNvSpPr txBox="1"/>
          <p:nvPr/>
        </p:nvSpPr>
        <p:spPr>
          <a:xfrm>
            <a:off x="9541010" y="470096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 </a:t>
            </a:r>
            <a:r>
              <a:rPr lang="ko-KR" altLang="en-US" sz="1100" dirty="0" err="1">
                <a:solidFill>
                  <a:prstClr val="black"/>
                </a:solidFill>
              </a:rPr>
              <a:t>검색바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47CA80-CF6B-4002-94A1-C1A41D0EAEE3}"/>
              </a:ext>
            </a:extLst>
          </p:cNvPr>
          <p:cNvSpPr txBox="1"/>
          <p:nvPr/>
        </p:nvSpPr>
        <p:spPr>
          <a:xfrm>
            <a:off x="9547474" y="4930937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상품상세페이지로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3604F5-A4D5-4FCC-BDB1-573052C2CEFB}"/>
              </a:ext>
            </a:extLst>
          </p:cNvPr>
          <p:cNvSpPr txBox="1"/>
          <p:nvPr/>
        </p:nvSpPr>
        <p:spPr>
          <a:xfrm>
            <a:off x="9569059" y="5296275"/>
            <a:ext cx="2272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상품의 구매확정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클릭시</a:t>
            </a:r>
            <a:r>
              <a:rPr lang="ko-KR" altLang="en-US" sz="1100" dirty="0">
                <a:solidFill>
                  <a:prstClr val="black"/>
                </a:solidFill>
              </a:rPr>
              <a:t> 확정 완료로 변환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C9661A-FF82-4158-A4D2-69CB6BA25519}"/>
              </a:ext>
            </a:extLst>
          </p:cNvPr>
          <p:cNvSpPr txBox="1"/>
          <p:nvPr/>
        </p:nvSpPr>
        <p:spPr>
          <a:xfrm>
            <a:off x="9558316" y="5717362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상세페이지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8382A-BC33-40A1-BC1A-826D6F9938EC}"/>
              </a:ext>
            </a:extLst>
          </p:cNvPr>
          <p:cNvSpPr txBox="1"/>
          <p:nvPr/>
        </p:nvSpPr>
        <p:spPr>
          <a:xfrm>
            <a:off x="9596248" y="6039909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D21A467E-A960-4495-8C78-D7473ED8FD4D}"/>
              </a:ext>
            </a:extLst>
          </p:cNvPr>
          <p:cNvSpPr/>
          <p:nvPr/>
        </p:nvSpPr>
        <p:spPr>
          <a:xfrm>
            <a:off x="2085399" y="130223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D2953422-4029-4F0F-AFEC-CB259E1311BD}"/>
              </a:ext>
            </a:extLst>
          </p:cNvPr>
          <p:cNvSpPr/>
          <p:nvPr/>
        </p:nvSpPr>
        <p:spPr>
          <a:xfrm>
            <a:off x="2077923" y="9543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52AD8F8C-6978-4CAB-B87B-B22D8BCA24AA}"/>
              </a:ext>
            </a:extLst>
          </p:cNvPr>
          <p:cNvSpPr/>
          <p:nvPr/>
        </p:nvSpPr>
        <p:spPr>
          <a:xfrm>
            <a:off x="2094571" y="159550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5BD63874-D94C-4608-BACD-2C9A555C61D4}"/>
              </a:ext>
            </a:extLst>
          </p:cNvPr>
          <p:cNvSpPr/>
          <p:nvPr/>
        </p:nvSpPr>
        <p:spPr>
          <a:xfrm>
            <a:off x="2093469" y="19170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DE6C5566-AE84-43B9-8987-2000924378AB}"/>
              </a:ext>
            </a:extLst>
          </p:cNvPr>
          <p:cNvSpPr/>
          <p:nvPr/>
        </p:nvSpPr>
        <p:spPr>
          <a:xfrm>
            <a:off x="2075204" y="21748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C6D9FD10-F3D5-4B24-8B75-659C19AB5A7B}"/>
              </a:ext>
            </a:extLst>
          </p:cNvPr>
          <p:cNvSpPr/>
          <p:nvPr/>
        </p:nvSpPr>
        <p:spPr>
          <a:xfrm>
            <a:off x="5285845" y="2327871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16B5B9D8-62A0-4DF5-AD7C-A8A345C3C5A8}"/>
              </a:ext>
            </a:extLst>
          </p:cNvPr>
          <p:cNvSpPr/>
          <p:nvPr/>
        </p:nvSpPr>
        <p:spPr>
          <a:xfrm>
            <a:off x="5919979" y="2310666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2ED4D8CF-D233-4F65-9005-C7D8B74DB2D1}"/>
              </a:ext>
            </a:extLst>
          </p:cNvPr>
          <p:cNvSpPr/>
          <p:nvPr/>
        </p:nvSpPr>
        <p:spPr>
          <a:xfrm>
            <a:off x="4263539" y="300372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12EC9B4A-E6D0-4E98-B652-FC444BCF6561}"/>
              </a:ext>
            </a:extLst>
          </p:cNvPr>
          <p:cNvSpPr/>
          <p:nvPr/>
        </p:nvSpPr>
        <p:spPr>
          <a:xfrm>
            <a:off x="7208343" y="283587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D366F8F-3B98-4993-8AA6-95E8D13CF8B6}"/>
              </a:ext>
            </a:extLst>
          </p:cNvPr>
          <p:cNvSpPr/>
          <p:nvPr/>
        </p:nvSpPr>
        <p:spPr>
          <a:xfrm rot="16200000">
            <a:off x="7243779" y="305136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5BB6DD5-BE02-43DB-8CC0-209D51905299}"/>
              </a:ext>
            </a:extLst>
          </p:cNvPr>
          <p:cNvSpPr/>
          <p:nvPr/>
        </p:nvSpPr>
        <p:spPr>
          <a:xfrm rot="16200000">
            <a:off x="5315785" y="571258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A01D51-B02B-4A82-AF55-3086964409CA}"/>
              </a:ext>
            </a:extLst>
          </p:cNvPr>
          <p:cNvSpPr/>
          <p:nvPr/>
        </p:nvSpPr>
        <p:spPr>
          <a:xfrm>
            <a:off x="6838089" y="3259214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BFB0-57E8-4693-82E5-99BA6E3C0DCD}"/>
              </a:ext>
            </a:extLst>
          </p:cNvPr>
          <p:cNvSpPr txBox="1"/>
          <p:nvPr/>
        </p:nvSpPr>
        <p:spPr>
          <a:xfrm>
            <a:off x="6749189" y="3207935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4CC5-C19C-46CC-8FE2-6449B2F9BEDC}"/>
              </a:ext>
            </a:extLst>
          </p:cNvPr>
          <p:cNvSpPr/>
          <p:nvPr/>
        </p:nvSpPr>
        <p:spPr>
          <a:xfrm>
            <a:off x="6838089" y="4225616"/>
            <a:ext cx="133351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F91823-B3DE-42DA-BF77-3443FB8FF487}"/>
              </a:ext>
            </a:extLst>
          </p:cNvPr>
          <p:cNvSpPr/>
          <p:nvPr/>
        </p:nvSpPr>
        <p:spPr>
          <a:xfrm>
            <a:off x="6838089" y="5220055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3A184F-5C3B-4374-B2C2-605FB9A9BDAC}"/>
              </a:ext>
            </a:extLst>
          </p:cNvPr>
          <p:cNvSpPr txBox="1"/>
          <p:nvPr/>
        </p:nvSpPr>
        <p:spPr>
          <a:xfrm>
            <a:off x="6749189" y="417851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D39E8D-E8C5-42BD-B77A-53954794BC72}"/>
              </a:ext>
            </a:extLst>
          </p:cNvPr>
          <p:cNvSpPr txBox="1"/>
          <p:nvPr/>
        </p:nvSpPr>
        <p:spPr>
          <a:xfrm>
            <a:off x="6749189" y="517270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3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895BF49-49B9-47BF-BA74-524819A6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E73F4-CE39-431C-9E90-864DDE3D98D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ED85B235-0474-4428-B6CF-BF671673D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E708FF20-A734-40F8-828E-15DA79130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3AAFC5-2FBA-49B5-A51E-76CA5CA3DEA9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마이 페이지</a:t>
              </a:r>
              <a:endParaRPr lang="en-US" altLang="ko-KR" sz="1600" dirty="0"/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5B3575-4695-4BE4-87E4-5DF839AD4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8" y="116632"/>
            <a:ext cx="1339869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EB0E8-57F7-46AA-B5ED-D27684680B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1" r="10779" b="27950"/>
          <a:stretch/>
        </p:blipFill>
        <p:spPr>
          <a:xfrm>
            <a:off x="3683732" y="3723929"/>
            <a:ext cx="2808312" cy="295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04196-CAE7-4505-8294-4D368EA2EB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0" r="10779" b="27950"/>
          <a:stretch/>
        </p:blipFill>
        <p:spPr>
          <a:xfrm>
            <a:off x="7104112" y="3726566"/>
            <a:ext cx="2808312" cy="2952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B3D28-B17E-4BB8-8BE5-FCEB8BDDF6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0" t="32150" r="10760" b="26900"/>
          <a:stretch/>
        </p:blipFill>
        <p:spPr>
          <a:xfrm>
            <a:off x="263352" y="3645024"/>
            <a:ext cx="3024337" cy="28083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13E324-DCA1-43AD-A59A-B98E646736D9}"/>
              </a:ext>
            </a:extLst>
          </p:cNvPr>
          <p:cNvCxnSpPr/>
          <p:nvPr/>
        </p:nvCxnSpPr>
        <p:spPr>
          <a:xfrm>
            <a:off x="479376" y="1412776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36FC85-A333-4F47-8CD0-FE95764A067D}"/>
              </a:ext>
            </a:extLst>
          </p:cNvPr>
          <p:cNvCxnSpPr/>
          <p:nvPr/>
        </p:nvCxnSpPr>
        <p:spPr>
          <a:xfrm>
            <a:off x="1127448" y="1052736"/>
            <a:ext cx="93610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DB01F1-52BE-4545-A1D4-8E8496BE4C0B}"/>
              </a:ext>
            </a:extLst>
          </p:cNvPr>
          <p:cNvCxnSpPr>
            <a:cxnSpLocks/>
          </p:cNvCxnSpPr>
          <p:nvPr/>
        </p:nvCxnSpPr>
        <p:spPr>
          <a:xfrm>
            <a:off x="2063552" y="1052736"/>
            <a:ext cx="0" cy="2808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E5B767-78C1-46EB-89CB-16B618317C35}"/>
              </a:ext>
            </a:extLst>
          </p:cNvPr>
          <p:cNvCxnSpPr>
            <a:cxnSpLocks/>
          </p:cNvCxnSpPr>
          <p:nvPr/>
        </p:nvCxnSpPr>
        <p:spPr>
          <a:xfrm>
            <a:off x="2063552" y="3852732"/>
            <a:ext cx="1620180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ADD9AF-693A-43AC-AA6E-7783BC53E115}"/>
              </a:ext>
            </a:extLst>
          </p:cNvPr>
          <p:cNvCxnSpPr>
            <a:cxnSpLocks/>
          </p:cNvCxnSpPr>
          <p:nvPr/>
        </p:nvCxnSpPr>
        <p:spPr>
          <a:xfrm>
            <a:off x="1127448" y="773020"/>
            <a:ext cx="14401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EBADA2-C597-4566-BA6E-17C0E1A7508A}"/>
              </a:ext>
            </a:extLst>
          </p:cNvPr>
          <p:cNvCxnSpPr>
            <a:cxnSpLocks/>
          </p:cNvCxnSpPr>
          <p:nvPr/>
        </p:nvCxnSpPr>
        <p:spPr>
          <a:xfrm>
            <a:off x="2567608" y="773020"/>
            <a:ext cx="0" cy="21847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D45B13-AB52-4A3E-ABC7-761261A74CA5}"/>
              </a:ext>
            </a:extLst>
          </p:cNvPr>
          <p:cNvCxnSpPr/>
          <p:nvPr/>
        </p:nvCxnSpPr>
        <p:spPr>
          <a:xfrm>
            <a:off x="2567608" y="2957769"/>
            <a:ext cx="4680520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F9C625-40D4-4AC2-A626-53CCA3D96EF8}"/>
              </a:ext>
            </a:extLst>
          </p:cNvPr>
          <p:cNvCxnSpPr/>
          <p:nvPr/>
        </p:nvCxnSpPr>
        <p:spPr>
          <a:xfrm>
            <a:off x="7248128" y="2957769"/>
            <a:ext cx="0" cy="76616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530CAF-149F-4354-BF76-404E4B6F4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26" y="116632"/>
            <a:ext cx="2813181" cy="280831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6640E2-59A0-49A1-9176-7491F7AF5B28}"/>
              </a:ext>
            </a:extLst>
          </p:cNvPr>
          <p:cNvCxnSpPr/>
          <p:nvPr/>
        </p:nvCxnSpPr>
        <p:spPr>
          <a:xfrm flipV="1">
            <a:off x="8112224" y="2780928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344ABD6-5D89-425C-BAF3-A101753C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224" y="148477"/>
            <a:ext cx="3096796" cy="273629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A69D97-01B5-424F-B67F-5A4E377FEB76}"/>
              </a:ext>
            </a:extLst>
          </p:cNvPr>
          <p:cNvCxnSpPr/>
          <p:nvPr/>
        </p:nvCxnSpPr>
        <p:spPr>
          <a:xfrm flipV="1">
            <a:off x="4727848" y="2676736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7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48D99C-42BA-43A9-8858-675075FF59A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7E789710-E13D-4F98-8A54-25C7FF10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31CDE39E-57F9-4593-BD03-B6A693C46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222C9E-08C2-4C01-A6DB-53B70E2B8BFD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결제</a:t>
              </a:r>
              <a:endParaRPr lang="en-US" altLang="ko-KR" sz="1600" dirty="0"/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EF1B1D-FBFD-4810-8575-04A42EFE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2" t="28021" r="21909" b="34535"/>
          <a:stretch/>
        </p:blipFill>
        <p:spPr>
          <a:xfrm>
            <a:off x="494677" y="536260"/>
            <a:ext cx="3567658" cy="2175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63AB0-412D-4299-9EF1-44B3E777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11" y="1580975"/>
            <a:ext cx="1190395" cy="953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44DE3C-8E3C-4CA1-A103-7848A768E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5" t="12755" r="18345" b="896"/>
          <a:stretch/>
        </p:blipFill>
        <p:spPr>
          <a:xfrm>
            <a:off x="7294826" y="1771464"/>
            <a:ext cx="2902347" cy="465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229A63-5668-434B-8117-7E6BF58F5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1" t="26323" r="27623" b="9083"/>
          <a:stretch/>
        </p:blipFill>
        <p:spPr>
          <a:xfrm>
            <a:off x="1291511" y="3579525"/>
            <a:ext cx="2770824" cy="2609866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8F12163-7024-425E-B420-55FF948D8FC3}"/>
              </a:ext>
            </a:extLst>
          </p:cNvPr>
          <p:cNvCxnSpPr>
            <a:cxnSpLocks/>
          </p:cNvCxnSpPr>
          <p:nvPr/>
        </p:nvCxnSpPr>
        <p:spPr>
          <a:xfrm rot="10800000">
            <a:off x="4062337" y="4881599"/>
            <a:ext cx="4272038" cy="142490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0C11B6-D939-4D52-A9AD-084A194A2D0D}"/>
              </a:ext>
            </a:extLst>
          </p:cNvPr>
          <p:cNvCxnSpPr/>
          <p:nvPr/>
        </p:nvCxnSpPr>
        <p:spPr>
          <a:xfrm flipV="1">
            <a:off x="3800475" y="1771464"/>
            <a:ext cx="629036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AF6302-F9E9-46DF-9832-DE0E0EDA7E4C}"/>
              </a:ext>
            </a:extLst>
          </p:cNvPr>
          <p:cNvCxnSpPr/>
          <p:nvPr/>
        </p:nvCxnSpPr>
        <p:spPr>
          <a:xfrm>
            <a:off x="5364062" y="1771464"/>
            <a:ext cx="1930763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3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A0AFA-53EF-4A2A-93B6-F0542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3" b="33222"/>
          <a:stretch/>
        </p:blipFill>
        <p:spPr>
          <a:xfrm>
            <a:off x="847312" y="834390"/>
            <a:ext cx="6973801" cy="5372100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구매확정 버튼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확정 완료로 변환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구매한 상품의 상세페이지</a:t>
            </a:r>
            <a:endParaRPr lang="en-US" altLang="ko-KR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487137-6755-4B59-B6A4-A476FE8D9F26}"/>
              </a:ext>
            </a:extLst>
          </p:cNvPr>
          <p:cNvSpPr/>
          <p:nvPr/>
        </p:nvSpPr>
        <p:spPr>
          <a:xfrm>
            <a:off x="6568545" y="2574727"/>
            <a:ext cx="438679" cy="26838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10ABC82-AF89-4ED7-A886-5D892B246B9E}"/>
              </a:ext>
            </a:extLst>
          </p:cNvPr>
          <p:cNvSpPr/>
          <p:nvPr/>
        </p:nvSpPr>
        <p:spPr>
          <a:xfrm>
            <a:off x="7072572" y="257472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3592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C404A6-3B3A-405F-AFE2-68C5A1A73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6" b="27667"/>
          <a:stretch/>
        </p:blipFill>
        <p:spPr>
          <a:xfrm>
            <a:off x="796993" y="330283"/>
            <a:ext cx="7149555" cy="6064240"/>
          </a:xfrm>
          <a:prstGeom prst="rect">
            <a:avLst/>
          </a:prstGeom>
        </p:spPr>
      </p:pic>
      <p:sp>
        <p:nvSpPr>
          <p:cNvPr id="27" name="Oval 23">
            <a:extLst>
              <a:ext uri="{FF2B5EF4-FFF2-40B4-BE49-F238E27FC236}">
                <a16:creationId xmlns:a16="http://schemas.microsoft.com/office/drawing/2014/main" id="{B3C6CA2E-C5D7-41DC-90BC-54CAB8B4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664" y="10675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판매한 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판매한 상품 내역</a:t>
            </a:r>
            <a:endParaRPr lang="en-US" altLang="ko-KR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EF5F1-4E23-4BAA-BE4F-C0FF0484E532}"/>
              </a:ext>
            </a:extLst>
          </p:cNvPr>
          <p:cNvSpPr/>
          <p:nvPr/>
        </p:nvSpPr>
        <p:spPr>
          <a:xfrm>
            <a:off x="6565901" y="2914003"/>
            <a:ext cx="434458" cy="21561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E5D74-355D-4533-A899-58238C730927}"/>
              </a:ext>
            </a:extLst>
          </p:cNvPr>
          <p:cNvSpPr/>
          <p:nvPr/>
        </p:nvSpPr>
        <p:spPr>
          <a:xfrm>
            <a:off x="6565902" y="3140443"/>
            <a:ext cx="434456" cy="1774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D287CD-5355-42E3-B33F-A27283B9AC8F}"/>
              </a:ext>
            </a:extLst>
          </p:cNvPr>
          <p:cNvSpPr/>
          <p:nvPr/>
        </p:nvSpPr>
        <p:spPr>
          <a:xfrm>
            <a:off x="3889006" y="2920720"/>
            <a:ext cx="925925" cy="441683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0A48E694-76F4-40B4-A54F-6FC45F9007E4}"/>
              </a:ext>
            </a:extLst>
          </p:cNvPr>
          <p:cNvSpPr/>
          <p:nvPr/>
        </p:nvSpPr>
        <p:spPr>
          <a:xfrm>
            <a:off x="7049206" y="291289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1F4F42C1-68D3-45EE-A4FF-AEB8B0D9FA00}"/>
              </a:ext>
            </a:extLst>
          </p:cNvPr>
          <p:cNvSpPr/>
          <p:nvPr/>
        </p:nvSpPr>
        <p:spPr>
          <a:xfrm>
            <a:off x="4861397" y="290813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3CB3463-8823-4354-B468-187C7D72EBE8}"/>
              </a:ext>
            </a:extLst>
          </p:cNvPr>
          <p:cNvSpPr/>
          <p:nvPr/>
        </p:nvSpPr>
        <p:spPr>
          <a:xfrm>
            <a:off x="7050659" y="3139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00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판매내역상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판매한 상품의 상세페이지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18061B-4E35-4EFE-B035-154DE8D7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26901"/>
          <a:stretch/>
        </p:blipFill>
        <p:spPr>
          <a:xfrm>
            <a:off x="640682" y="116938"/>
            <a:ext cx="7407492" cy="662412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54F9B3-6669-4571-A721-812798350BF4}"/>
              </a:ext>
            </a:extLst>
          </p:cNvPr>
          <p:cNvSpPr/>
          <p:nvPr/>
        </p:nvSpPr>
        <p:spPr>
          <a:xfrm>
            <a:off x="2280390" y="5845044"/>
            <a:ext cx="1440160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A1551D-4C4B-4718-B8C0-6746213B73E1}"/>
              </a:ext>
            </a:extLst>
          </p:cNvPr>
          <p:cNvSpPr/>
          <p:nvPr/>
        </p:nvSpPr>
        <p:spPr>
          <a:xfrm>
            <a:off x="6291557" y="2287679"/>
            <a:ext cx="441433" cy="2444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4BBC3-CBCD-4FEB-ACB2-A74B0BD3DD7C}"/>
              </a:ext>
            </a:extLst>
          </p:cNvPr>
          <p:cNvSpPr/>
          <p:nvPr/>
        </p:nvSpPr>
        <p:spPr>
          <a:xfrm>
            <a:off x="6735221" y="2288078"/>
            <a:ext cx="443648" cy="24407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687381D-B0EE-4CF3-8D6D-3A0E916EEEC4}"/>
              </a:ext>
            </a:extLst>
          </p:cNvPr>
          <p:cNvSpPr/>
          <p:nvPr/>
        </p:nvSpPr>
        <p:spPr>
          <a:xfrm>
            <a:off x="6285727" y="207658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86B85E54-5540-48AD-9DA7-C49E6598304A}"/>
              </a:ext>
            </a:extLst>
          </p:cNvPr>
          <p:cNvSpPr/>
          <p:nvPr/>
        </p:nvSpPr>
        <p:spPr>
          <a:xfrm>
            <a:off x="6735221" y="20742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1FA48-F618-478D-BA14-B6CEAC85C7D6}"/>
              </a:ext>
            </a:extLst>
          </p:cNvPr>
          <p:cNvSpPr txBox="1"/>
          <p:nvPr/>
        </p:nvSpPr>
        <p:spPr>
          <a:xfrm>
            <a:off x="9676271" y="3105834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2897D-C051-436E-950B-A2013C568DFD}"/>
              </a:ext>
            </a:extLst>
          </p:cNvPr>
          <p:cNvSpPr txBox="1"/>
          <p:nvPr/>
        </p:nvSpPr>
        <p:spPr>
          <a:xfrm>
            <a:off x="9680385" y="3880911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57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3D2717-A970-4257-A92B-E9677FAC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8" b="23847"/>
          <a:stretch/>
        </p:blipFill>
        <p:spPr>
          <a:xfrm>
            <a:off x="570749" y="274992"/>
            <a:ext cx="7578058" cy="634459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926" y="1121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3" y="1772816"/>
            <a:ext cx="1975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/>
                <a:ea typeface="나눔스퀘어"/>
              </a:rPr>
              <a:t>회원 정보를 보여주는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8CA141-BC0C-4BA1-9EB4-2D1991801609}"/>
              </a:ext>
            </a:extLst>
          </p:cNvPr>
          <p:cNvSpPr/>
          <p:nvPr/>
        </p:nvSpPr>
        <p:spPr>
          <a:xfrm>
            <a:off x="3927041" y="2440434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F1A7A7-92BA-467A-9B16-FE55BF885C53}"/>
              </a:ext>
            </a:extLst>
          </p:cNvPr>
          <p:cNvSpPr/>
          <p:nvPr/>
        </p:nvSpPr>
        <p:spPr>
          <a:xfrm>
            <a:off x="3920691" y="2846306"/>
            <a:ext cx="151235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2FD218-7D6A-47A7-AD29-B00E21FF4C46}"/>
              </a:ext>
            </a:extLst>
          </p:cNvPr>
          <p:cNvSpPr/>
          <p:nvPr/>
        </p:nvSpPr>
        <p:spPr>
          <a:xfrm>
            <a:off x="3927041" y="3408146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B185B2-9F23-4D8E-8C84-F307E5AC4563}"/>
              </a:ext>
            </a:extLst>
          </p:cNvPr>
          <p:cNvSpPr/>
          <p:nvPr/>
        </p:nvSpPr>
        <p:spPr>
          <a:xfrm>
            <a:off x="3927041" y="3832840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F16026-004F-4555-BE1A-0254C2930846}"/>
              </a:ext>
            </a:extLst>
          </p:cNvPr>
          <p:cNvSpPr/>
          <p:nvPr/>
        </p:nvSpPr>
        <p:spPr>
          <a:xfrm>
            <a:off x="5694041" y="5694246"/>
            <a:ext cx="467838" cy="27916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A8453-373F-4B25-B8E2-3FF404655EF2}"/>
              </a:ext>
            </a:extLst>
          </p:cNvPr>
          <p:cNvSpPr/>
          <p:nvPr/>
        </p:nvSpPr>
        <p:spPr>
          <a:xfrm>
            <a:off x="6777063" y="4971799"/>
            <a:ext cx="453791" cy="27621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409EA3-3CFB-4386-ACAF-93C24CFE9723}"/>
              </a:ext>
            </a:extLst>
          </p:cNvPr>
          <p:cNvSpPr/>
          <p:nvPr/>
        </p:nvSpPr>
        <p:spPr>
          <a:xfrm>
            <a:off x="6816724" y="2379123"/>
            <a:ext cx="431801" cy="27621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9CB90-9E44-4CB7-852A-A1722F8C4CCD}"/>
              </a:ext>
            </a:extLst>
          </p:cNvPr>
          <p:cNvSpPr/>
          <p:nvPr/>
        </p:nvSpPr>
        <p:spPr>
          <a:xfrm>
            <a:off x="3935586" y="4949854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838449-CB65-40B9-85AF-B7B10F430445}"/>
              </a:ext>
            </a:extLst>
          </p:cNvPr>
          <p:cNvSpPr/>
          <p:nvPr/>
        </p:nvSpPr>
        <p:spPr>
          <a:xfrm>
            <a:off x="3932534" y="5334295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485463-AA21-43DA-8AFF-3E8CBCA32D61}"/>
              </a:ext>
            </a:extLst>
          </p:cNvPr>
          <p:cNvSpPr/>
          <p:nvPr/>
        </p:nvSpPr>
        <p:spPr>
          <a:xfrm>
            <a:off x="3932411" y="5700596"/>
            <a:ext cx="1702954" cy="27768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2C71191-5D22-4628-A8F9-F11F56C57EF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B8950F-C148-4AFD-84BB-2B5E19710862}"/>
              </a:ext>
            </a:extLst>
          </p:cNvPr>
          <p:cNvSpPr txBox="1"/>
          <p:nvPr/>
        </p:nvSpPr>
        <p:spPr>
          <a:xfrm>
            <a:off x="9491111" y="3842938"/>
            <a:ext cx="22729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시 비밀번호 재입력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F1B39B7-F7AA-4A40-9DCD-B6E879F46EAA}"/>
              </a:ext>
            </a:extLst>
          </p:cNvPr>
          <p:cNvSpPr/>
          <p:nvPr/>
        </p:nvSpPr>
        <p:spPr>
          <a:xfrm>
            <a:off x="9342682" y="38657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AAEC8-6BF6-4D04-BE5B-A082342CBC30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711B7C33-6582-4AD3-8378-201C7D827904}"/>
              </a:ext>
            </a:extLst>
          </p:cNvPr>
          <p:cNvSpPr/>
          <p:nvPr/>
        </p:nvSpPr>
        <p:spPr>
          <a:xfrm>
            <a:off x="9341191" y="4327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3D2BD9-39C3-4051-BD77-20708E234A7C}"/>
              </a:ext>
            </a:extLst>
          </p:cNvPr>
          <p:cNvSpPr txBox="1"/>
          <p:nvPr/>
        </p:nvSpPr>
        <p:spPr>
          <a:xfrm>
            <a:off x="9499293" y="4285772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이름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7B402025-78FC-411A-A081-7EE16E369567}"/>
              </a:ext>
            </a:extLst>
          </p:cNvPr>
          <p:cNvSpPr/>
          <p:nvPr/>
        </p:nvSpPr>
        <p:spPr>
          <a:xfrm>
            <a:off x="9341191" y="45833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295A24B3-AB72-4E45-A533-11E201298D47}"/>
              </a:ext>
            </a:extLst>
          </p:cNvPr>
          <p:cNvSpPr/>
          <p:nvPr/>
        </p:nvSpPr>
        <p:spPr>
          <a:xfrm>
            <a:off x="9341191" y="48371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9C0C9F75-3559-4F1A-9AF5-83B250C432E2}"/>
              </a:ext>
            </a:extLst>
          </p:cNvPr>
          <p:cNvSpPr/>
          <p:nvPr/>
        </p:nvSpPr>
        <p:spPr>
          <a:xfrm>
            <a:off x="9346778" y="51024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6A7FE67A-9663-4382-8F8A-A4700B1996FE}"/>
              </a:ext>
            </a:extLst>
          </p:cNvPr>
          <p:cNvSpPr/>
          <p:nvPr/>
        </p:nvSpPr>
        <p:spPr>
          <a:xfrm>
            <a:off x="9316666" y="556447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99E4475-11DA-43A8-BDC2-81CC85EF4AF1}"/>
              </a:ext>
            </a:extLst>
          </p:cNvPr>
          <p:cNvSpPr/>
          <p:nvPr/>
        </p:nvSpPr>
        <p:spPr>
          <a:xfrm>
            <a:off x="9327851" y="593134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4871B9B-6CFD-484E-8816-BB9CD45BC5F6}"/>
              </a:ext>
            </a:extLst>
          </p:cNvPr>
          <p:cNvSpPr/>
          <p:nvPr/>
        </p:nvSpPr>
        <p:spPr>
          <a:xfrm rot="16200000">
            <a:off x="9332340" y="63210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8F33D-E85F-473C-876C-413D48B201C5}"/>
              </a:ext>
            </a:extLst>
          </p:cNvPr>
          <p:cNvSpPr txBox="1"/>
          <p:nvPr/>
        </p:nvSpPr>
        <p:spPr>
          <a:xfrm>
            <a:off x="9520588" y="4540557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전화번호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4592EF-525A-4C69-B00B-A45B7D1B7E3D}"/>
              </a:ext>
            </a:extLst>
          </p:cNvPr>
          <p:cNvSpPr txBox="1"/>
          <p:nvPr/>
        </p:nvSpPr>
        <p:spPr>
          <a:xfrm>
            <a:off x="9527190" y="4822545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인증 버튼 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메시지 출력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B34D16-6F6B-4254-8858-09D8DE7D69E1}"/>
              </a:ext>
            </a:extLst>
          </p:cNvPr>
          <p:cNvSpPr txBox="1"/>
          <p:nvPr/>
        </p:nvSpPr>
        <p:spPr>
          <a:xfrm>
            <a:off x="9509517" y="5540970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은행 리스트 출력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3F772-4155-41D6-8BE3-DF7DD8738A87}"/>
              </a:ext>
            </a:extLst>
          </p:cNvPr>
          <p:cNvSpPr txBox="1"/>
          <p:nvPr/>
        </p:nvSpPr>
        <p:spPr>
          <a:xfrm>
            <a:off x="9531102" y="590630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예금주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116DA-A00D-42C7-B925-F63CED2FF1FB}"/>
              </a:ext>
            </a:extLst>
          </p:cNvPr>
          <p:cNvSpPr txBox="1"/>
          <p:nvPr/>
        </p:nvSpPr>
        <p:spPr>
          <a:xfrm>
            <a:off x="9520359" y="6327395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번호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533D4F9D-B0CD-4E08-8319-8A8A60B59A81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20D70-CF42-47CA-92B4-B28C104F3D9B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46C8F5F9-D436-4F63-BA6F-19AA56E13F0A}"/>
              </a:ext>
            </a:extLst>
          </p:cNvPr>
          <p:cNvSpPr/>
          <p:nvPr/>
        </p:nvSpPr>
        <p:spPr>
          <a:xfrm>
            <a:off x="6599157" y="23791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1406463-BA87-4F09-8707-D5F5B5EA359B}"/>
              </a:ext>
            </a:extLst>
          </p:cNvPr>
          <p:cNvSpPr/>
          <p:nvPr/>
        </p:nvSpPr>
        <p:spPr>
          <a:xfrm>
            <a:off x="3690686" y="284145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AF564B26-7700-4CED-9DB7-9C27A557274B}"/>
              </a:ext>
            </a:extLst>
          </p:cNvPr>
          <p:cNvSpPr/>
          <p:nvPr/>
        </p:nvSpPr>
        <p:spPr>
          <a:xfrm>
            <a:off x="3690686" y="339278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4ADFBF6-1BD8-4BA4-B9A8-F402FDDD4598}"/>
              </a:ext>
            </a:extLst>
          </p:cNvPr>
          <p:cNvSpPr/>
          <p:nvPr/>
        </p:nvSpPr>
        <p:spPr>
          <a:xfrm>
            <a:off x="3702623" y="3832840"/>
            <a:ext cx="162916" cy="151477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93A668F1-0F1E-4ED1-B999-0A422319AC23}"/>
              </a:ext>
            </a:extLst>
          </p:cNvPr>
          <p:cNvSpPr/>
          <p:nvPr/>
        </p:nvSpPr>
        <p:spPr>
          <a:xfrm>
            <a:off x="6213970" y="56686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B365C1EA-731C-4339-AEDF-626AADCA8A1B}"/>
              </a:ext>
            </a:extLst>
          </p:cNvPr>
          <p:cNvSpPr/>
          <p:nvPr/>
        </p:nvSpPr>
        <p:spPr>
          <a:xfrm>
            <a:off x="7296259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D85289A2-A645-4FB8-B156-605F3696D9F3}"/>
              </a:ext>
            </a:extLst>
          </p:cNvPr>
          <p:cNvSpPr/>
          <p:nvPr/>
        </p:nvSpPr>
        <p:spPr>
          <a:xfrm>
            <a:off x="3679672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30F533B7-EBFE-4605-916F-3453170F1796}"/>
              </a:ext>
            </a:extLst>
          </p:cNvPr>
          <p:cNvSpPr/>
          <p:nvPr/>
        </p:nvSpPr>
        <p:spPr>
          <a:xfrm>
            <a:off x="3669368" y="531257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0E0A2DA-386C-4036-9055-AC5213EF2B1B}"/>
              </a:ext>
            </a:extLst>
          </p:cNvPr>
          <p:cNvSpPr/>
          <p:nvPr/>
        </p:nvSpPr>
        <p:spPr>
          <a:xfrm rot="16200000">
            <a:off x="3612364" y="564764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b="1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934A8C51-20B3-4F22-A7E8-BAB595A01872}"/>
              </a:ext>
            </a:extLst>
          </p:cNvPr>
          <p:cNvSpPr/>
          <p:nvPr/>
        </p:nvSpPr>
        <p:spPr>
          <a:xfrm>
            <a:off x="3687633" y="24365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C708C9-5BFD-4B0A-9322-3EDA9F30B542}"/>
              </a:ext>
            </a:extLst>
          </p:cNvPr>
          <p:cNvSpPr txBox="1"/>
          <p:nvPr/>
        </p:nvSpPr>
        <p:spPr>
          <a:xfrm>
            <a:off x="9537691" y="5056055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FA8FC-A18D-4A56-9688-56A20EAAFF6B}"/>
              </a:ext>
            </a:extLst>
          </p:cNvPr>
          <p:cNvSpPr/>
          <p:nvPr/>
        </p:nvSpPr>
        <p:spPr>
          <a:xfrm>
            <a:off x="5758473" y="2769331"/>
            <a:ext cx="910995" cy="96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3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2437</Words>
  <Application>Microsoft Macintosh PowerPoint</Application>
  <PresentationFormat>와이드스크린</PresentationFormat>
  <Paragraphs>900</Paragraphs>
  <Slides>51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NanumGothic</vt:lpstr>
      <vt:lpstr>나눔스퀘어</vt:lpstr>
      <vt:lpstr>나눔스퀘어 Bold</vt:lpstr>
      <vt:lpstr>맑은 고딕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김희영</dc:creator>
  <cp:lastModifiedBy>asdddq@naver.com</cp:lastModifiedBy>
  <cp:revision>52</cp:revision>
  <dcterms:created xsi:type="dcterms:W3CDTF">2021-03-18T01:14:48Z</dcterms:created>
  <dcterms:modified xsi:type="dcterms:W3CDTF">2021-03-19T10:50:50Z</dcterms:modified>
</cp:coreProperties>
</file>